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384" userDrawn="1">
          <p15:clr>
            <a:srgbClr val="A4A3A4"/>
          </p15:clr>
        </p15:guide>
        <p15:guide id="4" pos="7296" userDrawn="1">
          <p15:clr>
            <a:srgbClr val="A4A3A4"/>
          </p15:clr>
        </p15:guide>
        <p15:guide id="5" orient="horz" pos="432" userDrawn="1">
          <p15:clr>
            <a:srgbClr val="A4A3A4"/>
          </p15:clr>
        </p15:guide>
        <p15:guide id="6" orient="horz" pos="3888" userDrawn="1">
          <p15:clr>
            <a:srgbClr val="A4A3A4"/>
          </p15:clr>
        </p15:guide>
        <p15:guide id="7" orient="horz" pos="1008" userDrawn="1">
          <p15:clr>
            <a:srgbClr val="A4A3A4"/>
          </p15:clr>
        </p15:guide>
        <p15:guide id="8" orient="horz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0EEF"/>
    <a:srgbClr val="5BD825"/>
    <a:srgbClr val="F82828"/>
    <a:srgbClr val="0092FF"/>
    <a:srgbClr val="F49B0D"/>
    <a:srgbClr val="F27C2B"/>
    <a:srgbClr val="C18661"/>
    <a:srgbClr val="CA5353"/>
    <a:srgbClr val="BF3A3A"/>
    <a:srgbClr val="6AA8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262" autoAdjust="0"/>
  </p:normalViewPr>
  <p:slideViewPr>
    <p:cSldViewPr snapToGrid="0" showGuides="1">
      <p:cViewPr varScale="1">
        <p:scale>
          <a:sx n="83" d="100"/>
          <a:sy n="83" d="100"/>
        </p:scale>
        <p:origin x="586" y="67"/>
      </p:cViewPr>
      <p:guideLst>
        <p:guide orient="horz" pos="2160"/>
        <p:guide pos="3840"/>
        <p:guide pos="384"/>
        <p:guide pos="7296"/>
        <p:guide orient="horz" pos="432"/>
        <p:guide orient="horz" pos="3888"/>
        <p:guide orient="horz" pos="1008"/>
        <p:guide orient="horz"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86202-6DFB-4088-9F6A-1BA6586537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78518A-20F1-4D07-971E-E092D32C1A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35F31E-6983-4344-B362-5F7E6307B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3FD85-F463-4E17-BF68-B6C22F5B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74331-EAF3-4A1D-8F45-7EB461376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5757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DA98AA-12DF-4609-B5B6-5AA02A6E0D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A3E1C-1BAB-4D32-8EDE-8DEC1A804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B869F4-50C8-4336-A008-874C2D0D2D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C0B7A2-4D7B-45B6-837E-A01E236C1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FC4928-BE62-45D4-86F5-E14AB4FB8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52500F-8E94-4A8D-BFD9-953D72DB8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3725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9A22E-BAE4-4ADE-AB1F-F1451F288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A65AD9-0B1D-4DEF-B88B-0D6DCBF6C5F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52F50-A7D8-4387-A5CD-79E82487AE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E5F9B9-C97C-40AF-81A7-9CD15A9C1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0E038B-0B1E-4160-B616-94A6972BF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B4D28F-E710-4EE5-BBE0-9ECE90BEC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69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D2A39-D4ED-4BD2-9B8B-00DE9CA73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83F545-8E7F-4BA4-90D9-2A0CC37E00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299EA2-3A44-43FB-9CB9-B0AF9ED20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C854F0-3C85-462E-A388-22BC3749E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E10B5-F176-4462-8DA5-1EF7EB528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35468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6ED48B-5DFC-46EC-AB33-C9A06B175A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5A77D3-A4DA-4420-8A7F-1660753C47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F9433-2299-48EF-98D0-D034264577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C8D80-7DD5-4E17-9536-60EA23A1A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78D632-4380-474F-96B7-609784470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5334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3FECD-F2F5-44EF-B024-4AB238DA1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51915-D1A3-45FD-B6CA-30B0FAFB96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2239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2139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9ACF0-6D6D-4AB1-8424-DB37D8954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F059A1-073D-4C22-A929-1C06A4043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9B894-CDB5-44E7-81BF-FE6D9EFC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9310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FE040-4173-49A2-BFA5-FDAE33691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629E60-1D31-4E60-80C7-8615AC9C7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85BCDA-E432-4DA9-BBC2-EB0CA8A2A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C58A27-B648-4879-AB10-89CCE5DC9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76807-941A-4B38-94F7-628C6A995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45471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95FBA-3BF0-417C-99ED-E87E4EBAB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6B91A-8DC0-4380-9D42-78450B98BF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69E562-7375-4902-9B31-0189D6C204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3FA3F1-C6FE-4A3B-9791-93C7C647F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62600F-6B7E-42F6-8E23-33ABD547C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4CC59C-0F60-4E36-9432-B77EA11BE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7997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028EE-DAAA-4C47-92C4-5FC2E955F9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C767CB-1581-45A6-95B5-67E41E1FC5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188932-B896-40B2-A9C7-214C3F21AE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5E973E-A971-46C1-8F5A-61ECD8AC09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9CA3DB-10AB-4744-9050-B909A0D1D9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6F0F8C-D327-46CC-8732-522404E5B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248B7B6-976F-4829-970A-36CFE02B04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E644344-6E47-4A45-AD4B-A99BC3FE7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708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EEBAE5-968A-448F-9DD0-0D55C79B9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1B825B-705C-4F5B-A16E-67DD1B31D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9661C7-655F-4B92-BE2F-3ABB5C71C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45E2E0-5964-4FFB-960A-6578073DE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623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DCD4C9-B379-4A2F-96A6-25CA32843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FDDA3-147D-4942-B334-4CBC9C58F7B0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7FDC471-9A8F-49FA-B1D4-CCC547D5C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873D57-CDA5-4853-9376-FD0A99556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848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CEE64CB-8431-4E9C-A6F9-EB67CB774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DDE341-1CB4-4FA7-9822-510F3F169B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91AB00-D854-4542-908C-91637EDC18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FDDA3-147D-4942-B334-4CBC9C58F7B0}" type="datetimeFigureOut">
              <a:rPr lang="ru-RU" smtClean="0"/>
              <a:t>11.03.2022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416538-B96B-4D13-8D10-5E688F3A43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B54CB-8727-4C27-98E7-39BF99185E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C29C5-F476-4F7B-BF1D-28C179A261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327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9987138-7835-45CF-8303-61EBD3F6F612}"/>
              </a:ext>
            </a:extLst>
          </p:cNvPr>
          <p:cNvSpPr/>
          <p:nvPr/>
        </p:nvSpPr>
        <p:spPr>
          <a:xfrm>
            <a:off x="4267200" y="694161"/>
            <a:ext cx="365760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GIFT INFOGRAPHIC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80DFDD5-960B-4C53-A5FA-C6DD75DED960}"/>
              </a:ext>
            </a:extLst>
          </p:cNvPr>
          <p:cNvSpPr/>
          <p:nvPr/>
        </p:nvSpPr>
        <p:spPr>
          <a:xfrm>
            <a:off x="619965" y="2581639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0381F66-C260-462D-B333-3B663A5C3294}"/>
              </a:ext>
            </a:extLst>
          </p:cNvPr>
          <p:cNvSpPr/>
          <p:nvPr/>
        </p:nvSpPr>
        <p:spPr>
          <a:xfrm>
            <a:off x="619965" y="2204841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FB58B0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6FC51DD-73E8-4FAF-8056-3FB3A214D198}"/>
              </a:ext>
            </a:extLst>
          </p:cNvPr>
          <p:cNvSpPr/>
          <p:nvPr/>
        </p:nvSpPr>
        <p:spPr>
          <a:xfrm>
            <a:off x="620595" y="477131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6AA84F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41AB0C-E583-4E6D-87AA-DB8B0F560D1F}"/>
              </a:ext>
            </a:extLst>
          </p:cNvPr>
          <p:cNvSpPr/>
          <p:nvPr/>
        </p:nvSpPr>
        <p:spPr>
          <a:xfrm>
            <a:off x="10119360" y="2200083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>
                <a:solidFill>
                  <a:srgbClr val="F1C232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5AD791F-5F31-49A3-8293-D4C97299396C}"/>
              </a:ext>
            </a:extLst>
          </p:cNvPr>
          <p:cNvSpPr/>
          <p:nvPr/>
        </p:nvSpPr>
        <p:spPr>
          <a:xfrm>
            <a:off x="10119318" y="4776340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>
                <a:solidFill>
                  <a:srgbClr val="F788E5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3F8782C-0379-4480-8645-31E8DAB7DBB4}"/>
              </a:ext>
            </a:extLst>
          </p:cNvPr>
          <p:cNvSpPr/>
          <p:nvPr/>
        </p:nvSpPr>
        <p:spPr>
          <a:xfrm>
            <a:off x="619965" y="1611692"/>
            <a:ext cx="6400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spc="50">
                <a:solidFill>
                  <a:srgbClr val="FB58B0"/>
                </a:solidFill>
                <a:latin typeface="Calibri Light" panose="020F0302020204030204" pitchFamily="34" charset="0"/>
              </a:rPr>
              <a:t>01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12A0204-E378-4F97-9F0D-A7404A2CCBA8}"/>
              </a:ext>
            </a:extLst>
          </p:cNvPr>
          <p:cNvSpPr/>
          <p:nvPr/>
        </p:nvSpPr>
        <p:spPr>
          <a:xfrm>
            <a:off x="620595" y="4178519"/>
            <a:ext cx="6400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spc="50">
                <a:solidFill>
                  <a:srgbClr val="6AA84F"/>
                </a:solidFill>
                <a:latin typeface="Calibri Light" panose="020F0302020204030204" pitchFamily="34" charset="0"/>
              </a:rPr>
              <a:t>04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53920C0-9730-400D-9905-FEBA3E724057}"/>
              </a:ext>
            </a:extLst>
          </p:cNvPr>
          <p:cNvSpPr/>
          <p:nvPr/>
        </p:nvSpPr>
        <p:spPr>
          <a:xfrm>
            <a:off x="10942320" y="1607224"/>
            <a:ext cx="6400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3200" b="1" spc="50">
                <a:solidFill>
                  <a:srgbClr val="F1C232"/>
                </a:solidFill>
                <a:latin typeface="Calibri Light" panose="020F0302020204030204" pitchFamily="34" charset="0"/>
              </a:rPr>
              <a:t>02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A99AEA9-ACB9-4A6A-B0F8-15754D54398C}"/>
              </a:ext>
            </a:extLst>
          </p:cNvPr>
          <p:cNvSpPr/>
          <p:nvPr/>
        </p:nvSpPr>
        <p:spPr>
          <a:xfrm>
            <a:off x="10942278" y="4178519"/>
            <a:ext cx="6400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3200" b="1" spc="50">
                <a:solidFill>
                  <a:srgbClr val="F788E5"/>
                </a:solidFill>
                <a:latin typeface="Calibri Light" panose="020F0302020204030204" pitchFamily="34" charset="0"/>
              </a:rPr>
              <a:t>03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5D3D004-2E05-4D91-B85D-C87B589FD620}"/>
              </a:ext>
            </a:extLst>
          </p:cNvPr>
          <p:cNvSpPr/>
          <p:nvPr/>
        </p:nvSpPr>
        <p:spPr>
          <a:xfrm>
            <a:off x="620595" y="5152041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B17149E-499A-489A-8DA4-016B0780F63C}"/>
              </a:ext>
            </a:extLst>
          </p:cNvPr>
          <p:cNvSpPr/>
          <p:nvPr/>
        </p:nvSpPr>
        <p:spPr>
          <a:xfrm>
            <a:off x="8839200" y="2579033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A9DF772-85D2-480E-AFA8-EA3640EAA54B}"/>
              </a:ext>
            </a:extLst>
          </p:cNvPr>
          <p:cNvGrpSpPr/>
          <p:nvPr/>
        </p:nvGrpSpPr>
        <p:grpSpPr>
          <a:xfrm>
            <a:off x="4638676" y="2207969"/>
            <a:ext cx="2914652" cy="3390426"/>
            <a:chOff x="4638676" y="2207969"/>
            <a:chExt cx="2914652" cy="3390426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3CDEB00-D9DA-4D9F-9358-37917049750C}"/>
                </a:ext>
              </a:extLst>
            </p:cNvPr>
            <p:cNvSpPr/>
            <p:nvPr/>
          </p:nvSpPr>
          <p:spPr>
            <a:xfrm>
              <a:off x="5238750" y="2207969"/>
              <a:ext cx="1714500" cy="728663"/>
            </a:xfrm>
            <a:custGeom>
              <a:avLst/>
              <a:gdLst>
                <a:gd name="connsiteX0" fmla="*/ 728662 w 1714500"/>
                <a:gd name="connsiteY0" fmla="*/ 0 h 728663"/>
                <a:gd name="connsiteX1" fmla="*/ 985838 w 1714500"/>
                <a:gd name="connsiteY1" fmla="*/ 0 h 728663"/>
                <a:gd name="connsiteX2" fmla="*/ 985838 w 1714500"/>
                <a:gd name="connsiteY2" fmla="*/ 364332 h 728663"/>
                <a:gd name="connsiteX3" fmla="*/ 1320165 w 1714500"/>
                <a:gd name="connsiteY3" fmla="*/ 30004 h 728663"/>
                <a:gd name="connsiteX4" fmla="*/ 1500188 w 1714500"/>
                <a:gd name="connsiteY4" fmla="*/ 214313 h 728663"/>
                <a:gd name="connsiteX5" fmla="*/ 1243013 w 1714500"/>
                <a:gd name="connsiteY5" fmla="*/ 471488 h 728663"/>
                <a:gd name="connsiteX6" fmla="*/ 1714500 w 1714500"/>
                <a:gd name="connsiteY6" fmla="*/ 471488 h 728663"/>
                <a:gd name="connsiteX7" fmla="*/ 1714500 w 1714500"/>
                <a:gd name="connsiteY7" fmla="*/ 728663 h 728663"/>
                <a:gd name="connsiteX8" fmla="*/ 0 w 1714500"/>
                <a:gd name="connsiteY8" fmla="*/ 728663 h 728663"/>
                <a:gd name="connsiteX9" fmla="*/ 0 w 1714500"/>
                <a:gd name="connsiteY9" fmla="*/ 471488 h 728663"/>
                <a:gd name="connsiteX10" fmla="*/ 471487 w 1714500"/>
                <a:gd name="connsiteY10" fmla="*/ 471488 h 728663"/>
                <a:gd name="connsiteX11" fmla="*/ 214312 w 1714500"/>
                <a:gd name="connsiteY11" fmla="*/ 214313 h 728663"/>
                <a:gd name="connsiteX12" fmla="*/ 394335 w 1714500"/>
                <a:gd name="connsiteY12" fmla="*/ 30004 h 728663"/>
                <a:gd name="connsiteX13" fmla="*/ 728662 w 1714500"/>
                <a:gd name="connsiteY13" fmla="*/ 364332 h 7286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714500" h="728663">
                  <a:moveTo>
                    <a:pt x="728662" y="0"/>
                  </a:moveTo>
                  <a:lnTo>
                    <a:pt x="985838" y="0"/>
                  </a:lnTo>
                  <a:lnTo>
                    <a:pt x="985838" y="364332"/>
                  </a:lnTo>
                  <a:lnTo>
                    <a:pt x="1320165" y="30004"/>
                  </a:lnTo>
                  <a:lnTo>
                    <a:pt x="1500188" y="214313"/>
                  </a:lnTo>
                  <a:lnTo>
                    <a:pt x="1243013" y="471488"/>
                  </a:lnTo>
                  <a:lnTo>
                    <a:pt x="1714500" y="471488"/>
                  </a:lnTo>
                  <a:lnTo>
                    <a:pt x="1714500" y="728663"/>
                  </a:lnTo>
                  <a:lnTo>
                    <a:pt x="0" y="728663"/>
                  </a:lnTo>
                  <a:lnTo>
                    <a:pt x="0" y="471488"/>
                  </a:lnTo>
                  <a:lnTo>
                    <a:pt x="471487" y="471488"/>
                  </a:lnTo>
                  <a:lnTo>
                    <a:pt x="214312" y="214313"/>
                  </a:lnTo>
                  <a:lnTo>
                    <a:pt x="394335" y="30004"/>
                  </a:lnTo>
                  <a:lnTo>
                    <a:pt x="728662" y="36433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4559E078-2102-4E27-8DFB-81D81789BBE6}"/>
                </a:ext>
              </a:extLst>
            </p:cNvPr>
            <p:cNvSpPr/>
            <p:nvPr/>
          </p:nvSpPr>
          <p:spPr>
            <a:xfrm>
              <a:off x="4638676" y="3112368"/>
              <a:ext cx="1328739" cy="900113"/>
            </a:xfrm>
            <a:custGeom>
              <a:avLst/>
              <a:gdLst>
                <a:gd name="connsiteX0" fmla="*/ 0 w 1328739"/>
                <a:gd name="connsiteY0" fmla="*/ 0 h 900113"/>
                <a:gd name="connsiteX1" fmla="*/ 1328739 w 1328739"/>
                <a:gd name="connsiteY1" fmla="*/ 0 h 900113"/>
                <a:gd name="connsiteX2" fmla="*/ 1328739 w 1328739"/>
                <a:gd name="connsiteY2" fmla="*/ 900113 h 900113"/>
                <a:gd name="connsiteX3" fmla="*/ 0 w 1328739"/>
                <a:gd name="connsiteY3" fmla="*/ 900113 h 900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28739" h="900113">
                  <a:moveTo>
                    <a:pt x="0" y="0"/>
                  </a:moveTo>
                  <a:lnTo>
                    <a:pt x="1328739" y="0"/>
                  </a:lnTo>
                  <a:lnTo>
                    <a:pt x="1328739" y="900113"/>
                  </a:lnTo>
                  <a:lnTo>
                    <a:pt x="0" y="900113"/>
                  </a:lnTo>
                  <a:close/>
                </a:path>
              </a:pathLst>
            </a:custGeom>
            <a:solidFill>
              <a:srgbClr val="FB58B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4C53DF7F-AA24-48E7-93DF-51B9991F695D}"/>
                </a:ext>
              </a:extLst>
            </p:cNvPr>
            <p:cNvSpPr/>
            <p:nvPr/>
          </p:nvSpPr>
          <p:spPr>
            <a:xfrm>
              <a:off x="6224589" y="4269656"/>
              <a:ext cx="1328739" cy="1328739"/>
            </a:xfrm>
            <a:custGeom>
              <a:avLst/>
              <a:gdLst>
                <a:gd name="connsiteX0" fmla="*/ 0 w 1328739"/>
                <a:gd name="connsiteY0" fmla="*/ 0 h 1328739"/>
                <a:gd name="connsiteX1" fmla="*/ 1328739 w 1328739"/>
                <a:gd name="connsiteY1" fmla="*/ 0 h 1328739"/>
                <a:gd name="connsiteX2" fmla="*/ 1328739 w 1328739"/>
                <a:gd name="connsiteY2" fmla="*/ 1328739 h 1328739"/>
                <a:gd name="connsiteX3" fmla="*/ 0 w 1328739"/>
                <a:gd name="connsiteY3" fmla="*/ 1328739 h 1328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28739" h="1328739">
                  <a:moveTo>
                    <a:pt x="0" y="0"/>
                  </a:moveTo>
                  <a:lnTo>
                    <a:pt x="1328739" y="0"/>
                  </a:lnTo>
                  <a:lnTo>
                    <a:pt x="1328739" y="1328739"/>
                  </a:lnTo>
                  <a:lnTo>
                    <a:pt x="0" y="1328739"/>
                  </a:lnTo>
                  <a:close/>
                </a:path>
              </a:pathLst>
            </a:custGeom>
            <a:solidFill>
              <a:srgbClr val="F788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A15CF6B9-A233-407D-8C78-3074CCFBB97F}"/>
                </a:ext>
              </a:extLst>
            </p:cNvPr>
            <p:cNvSpPr/>
            <p:nvPr/>
          </p:nvSpPr>
          <p:spPr>
            <a:xfrm>
              <a:off x="6224589" y="3112368"/>
              <a:ext cx="1328739" cy="900113"/>
            </a:xfrm>
            <a:custGeom>
              <a:avLst/>
              <a:gdLst>
                <a:gd name="connsiteX0" fmla="*/ 0 w 1328739"/>
                <a:gd name="connsiteY0" fmla="*/ 0 h 900113"/>
                <a:gd name="connsiteX1" fmla="*/ 1328739 w 1328739"/>
                <a:gd name="connsiteY1" fmla="*/ 0 h 900113"/>
                <a:gd name="connsiteX2" fmla="*/ 1328739 w 1328739"/>
                <a:gd name="connsiteY2" fmla="*/ 900113 h 900113"/>
                <a:gd name="connsiteX3" fmla="*/ 0 w 1328739"/>
                <a:gd name="connsiteY3" fmla="*/ 900113 h 900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28739" h="900113">
                  <a:moveTo>
                    <a:pt x="0" y="0"/>
                  </a:moveTo>
                  <a:lnTo>
                    <a:pt x="1328739" y="0"/>
                  </a:lnTo>
                  <a:lnTo>
                    <a:pt x="1328739" y="900113"/>
                  </a:lnTo>
                  <a:lnTo>
                    <a:pt x="0" y="900113"/>
                  </a:lnTo>
                  <a:close/>
                </a:path>
              </a:pathLst>
            </a:custGeom>
            <a:solidFill>
              <a:srgbClr val="F1C23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B1799C69-F116-4210-9B31-FEF7B2DEE369}"/>
                </a:ext>
              </a:extLst>
            </p:cNvPr>
            <p:cNvSpPr/>
            <p:nvPr/>
          </p:nvSpPr>
          <p:spPr>
            <a:xfrm>
              <a:off x="4638676" y="4269656"/>
              <a:ext cx="1328739" cy="1328739"/>
            </a:xfrm>
            <a:custGeom>
              <a:avLst/>
              <a:gdLst>
                <a:gd name="connsiteX0" fmla="*/ 0 w 1328739"/>
                <a:gd name="connsiteY0" fmla="*/ 0 h 1328739"/>
                <a:gd name="connsiteX1" fmla="*/ 1328739 w 1328739"/>
                <a:gd name="connsiteY1" fmla="*/ 0 h 1328739"/>
                <a:gd name="connsiteX2" fmla="*/ 1328739 w 1328739"/>
                <a:gd name="connsiteY2" fmla="*/ 1328739 h 1328739"/>
                <a:gd name="connsiteX3" fmla="*/ 0 w 1328739"/>
                <a:gd name="connsiteY3" fmla="*/ 1328739 h 1328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28739" h="1328739">
                  <a:moveTo>
                    <a:pt x="0" y="0"/>
                  </a:moveTo>
                  <a:lnTo>
                    <a:pt x="1328739" y="0"/>
                  </a:lnTo>
                  <a:lnTo>
                    <a:pt x="1328739" y="1328739"/>
                  </a:lnTo>
                  <a:lnTo>
                    <a:pt x="0" y="1328739"/>
                  </a:lnTo>
                  <a:close/>
                </a:path>
              </a:pathLst>
            </a:custGeom>
            <a:solidFill>
              <a:srgbClr val="6AA84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1F65DFD3-2F0F-4031-81E0-D250C9A41D3F}"/>
              </a:ext>
            </a:extLst>
          </p:cNvPr>
          <p:cNvSpPr/>
          <p:nvPr/>
        </p:nvSpPr>
        <p:spPr>
          <a:xfrm>
            <a:off x="8839158" y="5156155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</p:spTree>
    <p:extLst>
      <p:ext uri="{BB962C8B-B14F-4D97-AF65-F5344CB8AC3E}">
        <p14:creationId xmlns:p14="http://schemas.microsoft.com/office/powerpoint/2010/main" val="3315458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80DFDD5-960B-4C53-A5FA-C6DD75DED960}"/>
              </a:ext>
            </a:extLst>
          </p:cNvPr>
          <p:cNvSpPr/>
          <p:nvPr/>
        </p:nvSpPr>
        <p:spPr>
          <a:xfrm>
            <a:off x="619965" y="2581639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0381F66-C260-462D-B333-3B663A5C3294}"/>
              </a:ext>
            </a:extLst>
          </p:cNvPr>
          <p:cNvSpPr/>
          <p:nvPr/>
        </p:nvSpPr>
        <p:spPr>
          <a:xfrm>
            <a:off x="619965" y="2204841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BF3A3A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6FC51DD-73E8-4FAF-8056-3FB3A214D198}"/>
              </a:ext>
            </a:extLst>
          </p:cNvPr>
          <p:cNvSpPr/>
          <p:nvPr/>
        </p:nvSpPr>
        <p:spPr>
          <a:xfrm>
            <a:off x="620595" y="477131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F27C2B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41AB0C-E583-4E6D-87AA-DB8B0F560D1F}"/>
              </a:ext>
            </a:extLst>
          </p:cNvPr>
          <p:cNvSpPr/>
          <p:nvPr/>
        </p:nvSpPr>
        <p:spPr>
          <a:xfrm>
            <a:off x="10119360" y="2200083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>
                <a:solidFill>
                  <a:srgbClr val="CA5353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5AD791F-5F31-49A3-8293-D4C97299396C}"/>
              </a:ext>
            </a:extLst>
          </p:cNvPr>
          <p:cNvSpPr/>
          <p:nvPr/>
        </p:nvSpPr>
        <p:spPr>
          <a:xfrm>
            <a:off x="10119318" y="4776340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>
                <a:solidFill>
                  <a:srgbClr val="C18661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3F8782C-0379-4480-8645-31E8DAB7DBB4}"/>
              </a:ext>
            </a:extLst>
          </p:cNvPr>
          <p:cNvSpPr/>
          <p:nvPr/>
        </p:nvSpPr>
        <p:spPr>
          <a:xfrm>
            <a:off x="619965" y="1611692"/>
            <a:ext cx="6400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spc="50">
                <a:solidFill>
                  <a:srgbClr val="BF3A3A"/>
                </a:solidFill>
                <a:latin typeface="Calibri Light" panose="020F0302020204030204" pitchFamily="34" charset="0"/>
              </a:rPr>
              <a:t>01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12A0204-E378-4F97-9F0D-A7404A2CCBA8}"/>
              </a:ext>
            </a:extLst>
          </p:cNvPr>
          <p:cNvSpPr/>
          <p:nvPr/>
        </p:nvSpPr>
        <p:spPr>
          <a:xfrm>
            <a:off x="620595" y="4178519"/>
            <a:ext cx="6400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spc="50">
                <a:solidFill>
                  <a:srgbClr val="F27C2B"/>
                </a:solidFill>
                <a:latin typeface="Calibri Light" panose="020F0302020204030204" pitchFamily="34" charset="0"/>
              </a:rPr>
              <a:t>04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53920C0-9730-400D-9905-FEBA3E724057}"/>
              </a:ext>
            </a:extLst>
          </p:cNvPr>
          <p:cNvSpPr/>
          <p:nvPr/>
        </p:nvSpPr>
        <p:spPr>
          <a:xfrm>
            <a:off x="10942320" y="1607224"/>
            <a:ext cx="6400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3200" b="1" spc="50">
                <a:solidFill>
                  <a:srgbClr val="CA5353"/>
                </a:solidFill>
                <a:latin typeface="Calibri Light" panose="020F0302020204030204" pitchFamily="34" charset="0"/>
              </a:rPr>
              <a:t>02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A99AEA9-ACB9-4A6A-B0F8-15754D54398C}"/>
              </a:ext>
            </a:extLst>
          </p:cNvPr>
          <p:cNvSpPr/>
          <p:nvPr/>
        </p:nvSpPr>
        <p:spPr>
          <a:xfrm>
            <a:off x="10942278" y="4178519"/>
            <a:ext cx="6400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3200" b="1" spc="50">
                <a:solidFill>
                  <a:srgbClr val="C18661"/>
                </a:solidFill>
                <a:latin typeface="Calibri Light" panose="020F0302020204030204" pitchFamily="34" charset="0"/>
              </a:rPr>
              <a:t>03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5D3D004-2E05-4D91-B85D-C87B589FD620}"/>
              </a:ext>
            </a:extLst>
          </p:cNvPr>
          <p:cNvSpPr/>
          <p:nvPr/>
        </p:nvSpPr>
        <p:spPr>
          <a:xfrm>
            <a:off x="620595" y="5152041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B17149E-499A-489A-8DA4-016B0780F63C}"/>
              </a:ext>
            </a:extLst>
          </p:cNvPr>
          <p:cNvSpPr/>
          <p:nvPr/>
        </p:nvSpPr>
        <p:spPr>
          <a:xfrm>
            <a:off x="8839200" y="2579033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173AA64-22F0-479E-84F2-1F5094853C32}"/>
              </a:ext>
            </a:extLst>
          </p:cNvPr>
          <p:cNvGrpSpPr/>
          <p:nvPr/>
        </p:nvGrpSpPr>
        <p:grpSpPr>
          <a:xfrm>
            <a:off x="4638676" y="2207969"/>
            <a:ext cx="2914652" cy="3390426"/>
            <a:chOff x="4638676" y="2207969"/>
            <a:chExt cx="2914652" cy="3390426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3CDEB00-D9DA-4D9F-9358-37917049750C}"/>
                </a:ext>
              </a:extLst>
            </p:cNvPr>
            <p:cNvSpPr/>
            <p:nvPr/>
          </p:nvSpPr>
          <p:spPr>
            <a:xfrm>
              <a:off x="5238750" y="2207969"/>
              <a:ext cx="1714500" cy="728663"/>
            </a:xfrm>
            <a:custGeom>
              <a:avLst/>
              <a:gdLst>
                <a:gd name="connsiteX0" fmla="*/ 728662 w 1714500"/>
                <a:gd name="connsiteY0" fmla="*/ 0 h 728663"/>
                <a:gd name="connsiteX1" fmla="*/ 985838 w 1714500"/>
                <a:gd name="connsiteY1" fmla="*/ 0 h 728663"/>
                <a:gd name="connsiteX2" fmla="*/ 985838 w 1714500"/>
                <a:gd name="connsiteY2" fmla="*/ 364332 h 728663"/>
                <a:gd name="connsiteX3" fmla="*/ 1320165 w 1714500"/>
                <a:gd name="connsiteY3" fmla="*/ 30004 h 728663"/>
                <a:gd name="connsiteX4" fmla="*/ 1500188 w 1714500"/>
                <a:gd name="connsiteY4" fmla="*/ 214313 h 728663"/>
                <a:gd name="connsiteX5" fmla="*/ 1243013 w 1714500"/>
                <a:gd name="connsiteY5" fmla="*/ 471488 h 728663"/>
                <a:gd name="connsiteX6" fmla="*/ 1714500 w 1714500"/>
                <a:gd name="connsiteY6" fmla="*/ 471488 h 728663"/>
                <a:gd name="connsiteX7" fmla="*/ 1714500 w 1714500"/>
                <a:gd name="connsiteY7" fmla="*/ 728663 h 728663"/>
                <a:gd name="connsiteX8" fmla="*/ 0 w 1714500"/>
                <a:gd name="connsiteY8" fmla="*/ 728663 h 728663"/>
                <a:gd name="connsiteX9" fmla="*/ 0 w 1714500"/>
                <a:gd name="connsiteY9" fmla="*/ 471488 h 728663"/>
                <a:gd name="connsiteX10" fmla="*/ 471487 w 1714500"/>
                <a:gd name="connsiteY10" fmla="*/ 471488 h 728663"/>
                <a:gd name="connsiteX11" fmla="*/ 214312 w 1714500"/>
                <a:gd name="connsiteY11" fmla="*/ 214313 h 728663"/>
                <a:gd name="connsiteX12" fmla="*/ 394335 w 1714500"/>
                <a:gd name="connsiteY12" fmla="*/ 30004 h 728663"/>
                <a:gd name="connsiteX13" fmla="*/ 728662 w 1714500"/>
                <a:gd name="connsiteY13" fmla="*/ 364332 h 7286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714500" h="728663">
                  <a:moveTo>
                    <a:pt x="728662" y="0"/>
                  </a:moveTo>
                  <a:lnTo>
                    <a:pt x="985838" y="0"/>
                  </a:lnTo>
                  <a:lnTo>
                    <a:pt x="985838" y="364332"/>
                  </a:lnTo>
                  <a:lnTo>
                    <a:pt x="1320165" y="30004"/>
                  </a:lnTo>
                  <a:lnTo>
                    <a:pt x="1500188" y="214313"/>
                  </a:lnTo>
                  <a:lnTo>
                    <a:pt x="1243013" y="471488"/>
                  </a:lnTo>
                  <a:lnTo>
                    <a:pt x="1714500" y="471488"/>
                  </a:lnTo>
                  <a:lnTo>
                    <a:pt x="1714500" y="728663"/>
                  </a:lnTo>
                  <a:lnTo>
                    <a:pt x="0" y="728663"/>
                  </a:lnTo>
                  <a:lnTo>
                    <a:pt x="0" y="471488"/>
                  </a:lnTo>
                  <a:lnTo>
                    <a:pt x="471487" y="471488"/>
                  </a:lnTo>
                  <a:lnTo>
                    <a:pt x="214312" y="214313"/>
                  </a:lnTo>
                  <a:lnTo>
                    <a:pt x="394335" y="30004"/>
                  </a:lnTo>
                  <a:lnTo>
                    <a:pt x="728662" y="36433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4559E078-2102-4E27-8DFB-81D81789BBE6}"/>
                </a:ext>
              </a:extLst>
            </p:cNvPr>
            <p:cNvSpPr/>
            <p:nvPr/>
          </p:nvSpPr>
          <p:spPr>
            <a:xfrm>
              <a:off x="4638676" y="3112368"/>
              <a:ext cx="1328739" cy="900113"/>
            </a:xfrm>
            <a:custGeom>
              <a:avLst/>
              <a:gdLst>
                <a:gd name="connsiteX0" fmla="*/ 0 w 1328739"/>
                <a:gd name="connsiteY0" fmla="*/ 0 h 900113"/>
                <a:gd name="connsiteX1" fmla="*/ 1328739 w 1328739"/>
                <a:gd name="connsiteY1" fmla="*/ 0 h 900113"/>
                <a:gd name="connsiteX2" fmla="*/ 1328739 w 1328739"/>
                <a:gd name="connsiteY2" fmla="*/ 900113 h 900113"/>
                <a:gd name="connsiteX3" fmla="*/ 0 w 1328739"/>
                <a:gd name="connsiteY3" fmla="*/ 900113 h 900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28739" h="900113">
                  <a:moveTo>
                    <a:pt x="0" y="0"/>
                  </a:moveTo>
                  <a:lnTo>
                    <a:pt x="1328739" y="0"/>
                  </a:lnTo>
                  <a:lnTo>
                    <a:pt x="1328739" y="900113"/>
                  </a:lnTo>
                  <a:lnTo>
                    <a:pt x="0" y="900113"/>
                  </a:lnTo>
                  <a:close/>
                </a:path>
              </a:pathLst>
            </a:custGeom>
            <a:solidFill>
              <a:srgbClr val="BF3A3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4C53DF7F-AA24-48E7-93DF-51B9991F695D}"/>
                </a:ext>
              </a:extLst>
            </p:cNvPr>
            <p:cNvSpPr/>
            <p:nvPr/>
          </p:nvSpPr>
          <p:spPr>
            <a:xfrm>
              <a:off x="6224589" y="4269656"/>
              <a:ext cx="1328739" cy="1328739"/>
            </a:xfrm>
            <a:custGeom>
              <a:avLst/>
              <a:gdLst>
                <a:gd name="connsiteX0" fmla="*/ 0 w 1328739"/>
                <a:gd name="connsiteY0" fmla="*/ 0 h 1328739"/>
                <a:gd name="connsiteX1" fmla="*/ 1328739 w 1328739"/>
                <a:gd name="connsiteY1" fmla="*/ 0 h 1328739"/>
                <a:gd name="connsiteX2" fmla="*/ 1328739 w 1328739"/>
                <a:gd name="connsiteY2" fmla="*/ 1328739 h 1328739"/>
                <a:gd name="connsiteX3" fmla="*/ 0 w 1328739"/>
                <a:gd name="connsiteY3" fmla="*/ 1328739 h 1328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28739" h="1328739">
                  <a:moveTo>
                    <a:pt x="0" y="0"/>
                  </a:moveTo>
                  <a:lnTo>
                    <a:pt x="1328739" y="0"/>
                  </a:lnTo>
                  <a:lnTo>
                    <a:pt x="1328739" y="1328739"/>
                  </a:lnTo>
                  <a:lnTo>
                    <a:pt x="0" y="1328739"/>
                  </a:lnTo>
                  <a:close/>
                </a:path>
              </a:pathLst>
            </a:custGeom>
            <a:solidFill>
              <a:srgbClr val="C186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A15CF6B9-A233-407D-8C78-3074CCFBB97F}"/>
                </a:ext>
              </a:extLst>
            </p:cNvPr>
            <p:cNvSpPr/>
            <p:nvPr/>
          </p:nvSpPr>
          <p:spPr>
            <a:xfrm>
              <a:off x="6224589" y="3112368"/>
              <a:ext cx="1328739" cy="900113"/>
            </a:xfrm>
            <a:custGeom>
              <a:avLst/>
              <a:gdLst>
                <a:gd name="connsiteX0" fmla="*/ 0 w 1328739"/>
                <a:gd name="connsiteY0" fmla="*/ 0 h 900113"/>
                <a:gd name="connsiteX1" fmla="*/ 1328739 w 1328739"/>
                <a:gd name="connsiteY1" fmla="*/ 0 h 900113"/>
                <a:gd name="connsiteX2" fmla="*/ 1328739 w 1328739"/>
                <a:gd name="connsiteY2" fmla="*/ 900113 h 900113"/>
                <a:gd name="connsiteX3" fmla="*/ 0 w 1328739"/>
                <a:gd name="connsiteY3" fmla="*/ 900113 h 900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28739" h="900113">
                  <a:moveTo>
                    <a:pt x="0" y="0"/>
                  </a:moveTo>
                  <a:lnTo>
                    <a:pt x="1328739" y="0"/>
                  </a:lnTo>
                  <a:lnTo>
                    <a:pt x="1328739" y="900113"/>
                  </a:lnTo>
                  <a:lnTo>
                    <a:pt x="0" y="900113"/>
                  </a:lnTo>
                  <a:close/>
                </a:path>
              </a:pathLst>
            </a:custGeom>
            <a:solidFill>
              <a:srgbClr val="CA535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B1799C69-F116-4210-9B31-FEF7B2DEE369}"/>
                </a:ext>
              </a:extLst>
            </p:cNvPr>
            <p:cNvSpPr/>
            <p:nvPr/>
          </p:nvSpPr>
          <p:spPr>
            <a:xfrm>
              <a:off x="4638676" y="4269656"/>
              <a:ext cx="1328739" cy="1328739"/>
            </a:xfrm>
            <a:custGeom>
              <a:avLst/>
              <a:gdLst>
                <a:gd name="connsiteX0" fmla="*/ 0 w 1328739"/>
                <a:gd name="connsiteY0" fmla="*/ 0 h 1328739"/>
                <a:gd name="connsiteX1" fmla="*/ 1328739 w 1328739"/>
                <a:gd name="connsiteY1" fmla="*/ 0 h 1328739"/>
                <a:gd name="connsiteX2" fmla="*/ 1328739 w 1328739"/>
                <a:gd name="connsiteY2" fmla="*/ 1328739 h 1328739"/>
                <a:gd name="connsiteX3" fmla="*/ 0 w 1328739"/>
                <a:gd name="connsiteY3" fmla="*/ 1328739 h 1328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28739" h="1328739">
                  <a:moveTo>
                    <a:pt x="0" y="0"/>
                  </a:moveTo>
                  <a:lnTo>
                    <a:pt x="1328739" y="0"/>
                  </a:lnTo>
                  <a:lnTo>
                    <a:pt x="1328739" y="1328739"/>
                  </a:lnTo>
                  <a:lnTo>
                    <a:pt x="0" y="1328739"/>
                  </a:lnTo>
                  <a:close/>
                </a:path>
              </a:pathLst>
            </a:custGeom>
            <a:solidFill>
              <a:srgbClr val="F27C2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1F65DFD3-2F0F-4031-81E0-D250C9A41D3F}"/>
              </a:ext>
            </a:extLst>
          </p:cNvPr>
          <p:cNvSpPr/>
          <p:nvPr/>
        </p:nvSpPr>
        <p:spPr>
          <a:xfrm>
            <a:off x="8839158" y="5156155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08D549D-AE90-4558-B68B-A85762515D62}"/>
              </a:ext>
            </a:extLst>
          </p:cNvPr>
          <p:cNvSpPr/>
          <p:nvPr/>
        </p:nvSpPr>
        <p:spPr>
          <a:xfrm>
            <a:off x="4267200" y="694161"/>
            <a:ext cx="365760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GIFT INFOGRAPHIC</a:t>
            </a:r>
          </a:p>
        </p:txBody>
      </p:sp>
    </p:spTree>
    <p:extLst>
      <p:ext uri="{BB962C8B-B14F-4D97-AF65-F5344CB8AC3E}">
        <p14:creationId xmlns:p14="http://schemas.microsoft.com/office/powerpoint/2010/main" val="2116421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80DFDD5-960B-4C53-A5FA-C6DD75DED960}"/>
              </a:ext>
            </a:extLst>
          </p:cNvPr>
          <p:cNvSpPr/>
          <p:nvPr/>
        </p:nvSpPr>
        <p:spPr>
          <a:xfrm>
            <a:off x="619965" y="2581639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0381F66-C260-462D-B333-3B663A5C3294}"/>
              </a:ext>
            </a:extLst>
          </p:cNvPr>
          <p:cNvSpPr/>
          <p:nvPr/>
        </p:nvSpPr>
        <p:spPr>
          <a:xfrm>
            <a:off x="619965" y="2204841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0092FF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6FC51DD-73E8-4FAF-8056-3FB3A214D198}"/>
              </a:ext>
            </a:extLst>
          </p:cNvPr>
          <p:cNvSpPr/>
          <p:nvPr/>
        </p:nvSpPr>
        <p:spPr>
          <a:xfrm>
            <a:off x="620595" y="4771315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pc="50">
                <a:solidFill>
                  <a:srgbClr val="820EEF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41AB0C-E583-4E6D-87AA-DB8B0F560D1F}"/>
              </a:ext>
            </a:extLst>
          </p:cNvPr>
          <p:cNvSpPr/>
          <p:nvPr/>
        </p:nvSpPr>
        <p:spPr>
          <a:xfrm>
            <a:off x="10119360" y="2200083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>
                <a:solidFill>
                  <a:srgbClr val="F82828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5AD791F-5F31-49A3-8293-D4C97299396C}"/>
              </a:ext>
            </a:extLst>
          </p:cNvPr>
          <p:cNvSpPr/>
          <p:nvPr/>
        </p:nvSpPr>
        <p:spPr>
          <a:xfrm>
            <a:off x="10119318" y="4776340"/>
            <a:ext cx="1463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spc="50">
                <a:solidFill>
                  <a:srgbClr val="5BD825"/>
                </a:solidFill>
                <a:latin typeface="Calibri Light" panose="020F0302020204030204" pitchFamily="34" charset="0"/>
              </a:rPr>
              <a:t>Lorem Ipsum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3F8782C-0379-4480-8645-31E8DAB7DBB4}"/>
              </a:ext>
            </a:extLst>
          </p:cNvPr>
          <p:cNvSpPr/>
          <p:nvPr/>
        </p:nvSpPr>
        <p:spPr>
          <a:xfrm>
            <a:off x="619965" y="1611692"/>
            <a:ext cx="6400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spc="50">
                <a:solidFill>
                  <a:srgbClr val="0092FF"/>
                </a:solidFill>
                <a:latin typeface="Calibri Light" panose="020F0302020204030204" pitchFamily="34" charset="0"/>
              </a:rPr>
              <a:t>01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12A0204-E378-4F97-9F0D-A7404A2CCBA8}"/>
              </a:ext>
            </a:extLst>
          </p:cNvPr>
          <p:cNvSpPr/>
          <p:nvPr/>
        </p:nvSpPr>
        <p:spPr>
          <a:xfrm>
            <a:off x="620595" y="4178519"/>
            <a:ext cx="6400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spc="50" dirty="0">
                <a:solidFill>
                  <a:srgbClr val="820EEF"/>
                </a:solidFill>
                <a:latin typeface="Calibri Light" panose="020F0302020204030204" pitchFamily="34" charset="0"/>
              </a:rPr>
              <a:t>04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53920C0-9730-400D-9905-FEBA3E724057}"/>
              </a:ext>
            </a:extLst>
          </p:cNvPr>
          <p:cNvSpPr/>
          <p:nvPr/>
        </p:nvSpPr>
        <p:spPr>
          <a:xfrm>
            <a:off x="10942320" y="1607224"/>
            <a:ext cx="6400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3200" b="1" spc="50" dirty="0">
                <a:solidFill>
                  <a:srgbClr val="F82828"/>
                </a:solidFill>
                <a:latin typeface="Calibri Light" panose="020F0302020204030204" pitchFamily="34" charset="0"/>
              </a:rPr>
              <a:t>02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A99AEA9-ACB9-4A6A-B0F8-15754D54398C}"/>
              </a:ext>
            </a:extLst>
          </p:cNvPr>
          <p:cNvSpPr/>
          <p:nvPr/>
        </p:nvSpPr>
        <p:spPr>
          <a:xfrm>
            <a:off x="10942278" y="4178519"/>
            <a:ext cx="6400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3200" b="1" spc="50" dirty="0">
                <a:solidFill>
                  <a:srgbClr val="5BD825"/>
                </a:solidFill>
                <a:latin typeface="Calibri Light" panose="020F0302020204030204" pitchFamily="34" charset="0"/>
              </a:rPr>
              <a:t>03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5D3D004-2E05-4D91-B85D-C87B589FD620}"/>
              </a:ext>
            </a:extLst>
          </p:cNvPr>
          <p:cNvSpPr/>
          <p:nvPr/>
        </p:nvSpPr>
        <p:spPr>
          <a:xfrm>
            <a:off x="620595" y="5152041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3000"/>
              </a:lnSpc>
            </a:pPr>
            <a:r>
              <a:rPr lang="en-US" dirty="0"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B17149E-499A-489A-8DA4-016B0780F63C}"/>
              </a:ext>
            </a:extLst>
          </p:cNvPr>
          <p:cNvSpPr/>
          <p:nvPr/>
        </p:nvSpPr>
        <p:spPr>
          <a:xfrm>
            <a:off x="8839200" y="2579033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EBDEF4B0-96AD-4EA7-A246-570F93508B7B}"/>
              </a:ext>
            </a:extLst>
          </p:cNvPr>
          <p:cNvGrpSpPr/>
          <p:nvPr/>
        </p:nvGrpSpPr>
        <p:grpSpPr>
          <a:xfrm>
            <a:off x="4638676" y="2207969"/>
            <a:ext cx="2914652" cy="3390426"/>
            <a:chOff x="4638676" y="2207969"/>
            <a:chExt cx="2914652" cy="3390426"/>
          </a:xfrm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73CDEB00-D9DA-4D9F-9358-37917049750C}"/>
                </a:ext>
              </a:extLst>
            </p:cNvPr>
            <p:cNvSpPr/>
            <p:nvPr/>
          </p:nvSpPr>
          <p:spPr>
            <a:xfrm>
              <a:off x="5238750" y="2207969"/>
              <a:ext cx="1714500" cy="728663"/>
            </a:xfrm>
            <a:custGeom>
              <a:avLst/>
              <a:gdLst>
                <a:gd name="connsiteX0" fmla="*/ 728662 w 1714500"/>
                <a:gd name="connsiteY0" fmla="*/ 0 h 728663"/>
                <a:gd name="connsiteX1" fmla="*/ 985838 w 1714500"/>
                <a:gd name="connsiteY1" fmla="*/ 0 h 728663"/>
                <a:gd name="connsiteX2" fmla="*/ 985838 w 1714500"/>
                <a:gd name="connsiteY2" fmla="*/ 364332 h 728663"/>
                <a:gd name="connsiteX3" fmla="*/ 1320165 w 1714500"/>
                <a:gd name="connsiteY3" fmla="*/ 30004 h 728663"/>
                <a:gd name="connsiteX4" fmla="*/ 1500188 w 1714500"/>
                <a:gd name="connsiteY4" fmla="*/ 214313 h 728663"/>
                <a:gd name="connsiteX5" fmla="*/ 1243013 w 1714500"/>
                <a:gd name="connsiteY5" fmla="*/ 471488 h 728663"/>
                <a:gd name="connsiteX6" fmla="*/ 1714500 w 1714500"/>
                <a:gd name="connsiteY6" fmla="*/ 471488 h 728663"/>
                <a:gd name="connsiteX7" fmla="*/ 1714500 w 1714500"/>
                <a:gd name="connsiteY7" fmla="*/ 728663 h 728663"/>
                <a:gd name="connsiteX8" fmla="*/ 0 w 1714500"/>
                <a:gd name="connsiteY8" fmla="*/ 728663 h 728663"/>
                <a:gd name="connsiteX9" fmla="*/ 0 w 1714500"/>
                <a:gd name="connsiteY9" fmla="*/ 471488 h 728663"/>
                <a:gd name="connsiteX10" fmla="*/ 471487 w 1714500"/>
                <a:gd name="connsiteY10" fmla="*/ 471488 h 728663"/>
                <a:gd name="connsiteX11" fmla="*/ 214312 w 1714500"/>
                <a:gd name="connsiteY11" fmla="*/ 214313 h 728663"/>
                <a:gd name="connsiteX12" fmla="*/ 394335 w 1714500"/>
                <a:gd name="connsiteY12" fmla="*/ 30004 h 728663"/>
                <a:gd name="connsiteX13" fmla="*/ 728662 w 1714500"/>
                <a:gd name="connsiteY13" fmla="*/ 364332 h 7286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714500" h="728663">
                  <a:moveTo>
                    <a:pt x="728662" y="0"/>
                  </a:moveTo>
                  <a:lnTo>
                    <a:pt x="985838" y="0"/>
                  </a:lnTo>
                  <a:lnTo>
                    <a:pt x="985838" y="364332"/>
                  </a:lnTo>
                  <a:lnTo>
                    <a:pt x="1320165" y="30004"/>
                  </a:lnTo>
                  <a:lnTo>
                    <a:pt x="1500188" y="214313"/>
                  </a:lnTo>
                  <a:lnTo>
                    <a:pt x="1243013" y="471488"/>
                  </a:lnTo>
                  <a:lnTo>
                    <a:pt x="1714500" y="471488"/>
                  </a:lnTo>
                  <a:lnTo>
                    <a:pt x="1714500" y="728663"/>
                  </a:lnTo>
                  <a:lnTo>
                    <a:pt x="0" y="728663"/>
                  </a:lnTo>
                  <a:lnTo>
                    <a:pt x="0" y="471488"/>
                  </a:lnTo>
                  <a:lnTo>
                    <a:pt x="471487" y="471488"/>
                  </a:lnTo>
                  <a:lnTo>
                    <a:pt x="214312" y="214313"/>
                  </a:lnTo>
                  <a:lnTo>
                    <a:pt x="394335" y="30004"/>
                  </a:lnTo>
                  <a:lnTo>
                    <a:pt x="728662" y="364332"/>
                  </a:ln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4559E078-2102-4E27-8DFB-81D81789BBE6}"/>
                </a:ext>
              </a:extLst>
            </p:cNvPr>
            <p:cNvSpPr/>
            <p:nvPr/>
          </p:nvSpPr>
          <p:spPr>
            <a:xfrm>
              <a:off x="4638676" y="3112368"/>
              <a:ext cx="1328739" cy="900113"/>
            </a:xfrm>
            <a:custGeom>
              <a:avLst/>
              <a:gdLst>
                <a:gd name="connsiteX0" fmla="*/ 0 w 1328739"/>
                <a:gd name="connsiteY0" fmla="*/ 0 h 900113"/>
                <a:gd name="connsiteX1" fmla="*/ 1328739 w 1328739"/>
                <a:gd name="connsiteY1" fmla="*/ 0 h 900113"/>
                <a:gd name="connsiteX2" fmla="*/ 1328739 w 1328739"/>
                <a:gd name="connsiteY2" fmla="*/ 900113 h 900113"/>
                <a:gd name="connsiteX3" fmla="*/ 0 w 1328739"/>
                <a:gd name="connsiteY3" fmla="*/ 900113 h 900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28739" h="900113">
                  <a:moveTo>
                    <a:pt x="0" y="0"/>
                  </a:moveTo>
                  <a:lnTo>
                    <a:pt x="1328739" y="0"/>
                  </a:lnTo>
                  <a:lnTo>
                    <a:pt x="1328739" y="900113"/>
                  </a:lnTo>
                  <a:lnTo>
                    <a:pt x="0" y="900113"/>
                  </a:lnTo>
                  <a:close/>
                </a:path>
              </a:pathLst>
            </a:custGeom>
            <a:solidFill>
              <a:srgbClr val="0092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4C53DF7F-AA24-48E7-93DF-51B9991F695D}"/>
                </a:ext>
              </a:extLst>
            </p:cNvPr>
            <p:cNvSpPr/>
            <p:nvPr/>
          </p:nvSpPr>
          <p:spPr>
            <a:xfrm>
              <a:off x="6224589" y="4269656"/>
              <a:ext cx="1328739" cy="1328739"/>
            </a:xfrm>
            <a:custGeom>
              <a:avLst/>
              <a:gdLst>
                <a:gd name="connsiteX0" fmla="*/ 0 w 1328739"/>
                <a:gd name="connsiteY0" fmla="*/ 0 h 1328739"/>
                <a:gd name="connsiteX1" fmla="*/ 1328739 w 1328739"/>
                <a:gd name="connsiteY1" fmla="*/ 0 h 1328739"/>
                <a:gd name="connsiteX2" fmla="*/ 1328739 w 1328739"/>
                <a:gd name="connsiteY2" fmla="*/ 1328739 h 1328739"/>
                <a:gd name="connsiteX3" fmla="*/ 0 w 1328739"/>
                <a:gd name="connsiteY3" fmla="*/ 1328739 h 1328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28739" h="1328739">
                  <a:moveTo>
                    <a:pt x="0" y="0"/>
                  </a:moveTo>
                  <a:lnTo>
                    <a:pt x="1328739" y="0"/>
                  </a:lnTo>
                  <a:lnTo>
                    <a:pt x="1328739" y="1328739"/>
                  </a:lnTo>
                  <a:lnTo>
                    <a:pt x="0" y="1328739"/>
                  </a:lnTo>
                  <a:close/>
                </a:path>
              </a:pathLst>
            </a:custGeom>
            <a:solidFill>
              <a:srgbClr val="5BD8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A15CF6B9-A233-407D-8C78-3074CCFBB97F}"/>
                </a:ext>
              </a:extLst>
            </p:cNvPr>
            <p:cNvSpPr/>
            <p:nvPr/>
          </p:nvSpPr>
          <p:spPr>
            <a:xfrm>
              <a:off x="6224589" y="3112368"/>
              <a:ext cx="1328739" cy="900113"/>
            </a:xfrm>
            <a:custGeom>
              <a:avLst/>
              <a:gdLst>
                <a:gd name="connsiteX0" fmla="*/ 0 w 1328739"/>
                <a:gd name="connsiteY0" fmla="*/ 0 h 900113"/>
                <a:gd name="connsiteX1" fmla="*/ 1328739 w 1328739"/>
                <a:gd name="connsiteY1" fmla="*/ 0 h 900113"/>
                <a:gd name="connsiteX2" fmla="*/ 1328739 w 1328739"/>
                <a:gd name="connsiteY2" fmla="*/ 900113 h 900113"/>
                <a:gd name="connsiteX3" fmla="*/ 0 w 1328739"/>
                <a:gd name="connsiteY3" fmla="*/ 900113 h 900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28739" h="900113">
                  <a:moveTo>
                    <a:pt x="0" y="0"/>
                  </a:moveTo>
                  <a:lnTo>
                    <a:pt x="1328739" y="0"/>
                  </a:lnTo>
                  <a:lnTo>
                    <a:pt x="1328739" y="900113"/>
                  </a:lnTo>
                  <a:lnTo>
                    <a:pt x="0" y="900113"/>
                  </a:lnTo>
                  <a:close/>
                </a:path>
              </a:pathLst>
            </a:custGeom>
            <a:solidFill>
              <a:srgbClr val="F8282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B1799C69-F116-4210-9B31-FEF7B2DEE369}"/>
                </a:ext>
              </a:extLst>
            </p:cNvPr>
            <p:cNvSpPr/>
            <p:nvPr/>
          </p:nvSpPr>
          <p:spPr>
            <a:xfrm>
              <a:off x="4638676" y="4269656"/>
              <a:ext cx="1328739" cy="1328739"/>
            </a:xfrm>
            <a:custGeom>
              <a:avLst/>
              <a:gdLst>
                <a:gd name="connsiteX0" fmla="*/ 0 w 1328739"/>
                <a:gd name="connsiteY0" fmla="*/ 0 h 1328739"/>
                <a:gd name="connsiteX1" fmla="*/ 1328739 w 1328739"/>
                <a:gd name="connsiteY1" fmla="*/ 0 h 1328739"/>
                <a:gd name="connsiteX2" fmla="*/ 1328739 w 1328739"/>
                <a:gd name="connsiteY2" fmla="*/ 1328739 h 1328739"/>
                <a:gd name="connsiteX3" fmla="*/ 0 w 1328739"/>
                <a:gd name="connsiteY3" fmla="*/ 1328739 h 13287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28739" h="1328739">
                  <a:moveTo>
                    <a:pt x="0" y="0"/>
                  </a:moveTo>
                  <a:lnTo>
                    <a:pt x="1328739" y="0"/>
                  </a:lnTo>
                  <a:lnTo>
                    <a:pt x="1328739" y="1328739"/>
                  </a:lnTo>
                  <a:lnTo>
                    <a:pt x="0" y="1328739"/>
                  </a:lnTo>
                  <a:close/>
                </a:path>
              </a:pathLst>
            </a:custGeom>
            <a:solidFill>
              <a:srgbClr val="820EE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1F65DFD3-2F0F-4031-81E0-D250C9A41D3F}"/>
              </a:ext>
            </a:extLst>
          </p:cNvPr>
          <p:cNvSpPr/>
          <p:nvPr/>
        </p:nvSpPr>
        <p:spPr>
          <a:xfrm>
            <a:off x="8839158" y="5156155"/>
            <a:ext cx="2743200" cy="1014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3000"/>
              </a:lnSpc>
            </a:pPr>
            <a:r>
              <a:rPr lang="en-US" dirty="0">
                <a:latin typeface="Calibri Light" panose="020F0302020204030204" pitchFamily="34" charset="0"/>
              </a:rPr>
              <a:t>Lorem Ipsum is simply dummy text of the printing and typesetting industry.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A4F071B-E53A-47C5-8DB5-9E56EBFBE747}"/>
              </a:ext>
            </a:extLst>
          </p:cNvPr>
          <p:cNvSpPr/>
          <p:nvPr/>
        </p:nvSpPr>
        <p:spPr>
          <a:xfrm>
            <a:off x="4267200" y="694161"/>
            <a:ext cx="3657600" cy="486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latin typeface="Arial Black" panose="020B0A04020102020204" pitchFamily="34" charset="0"/>
              </a:rPr>
              <a:t>GIFT INFOGRAPHIC</a:t>
            </a:r>
          </a:p>
        </p:txBody>
      </p:sp>
    </p:spTree>
    <p:extLst>
      <p:ext uri="{BB962C8B-B14F-4D97-AF65-F5344CB8AC3E}">
        <p14:creationId xmlns:p14="http://schemas.microsoft.com/office/powerpoint/2010/main" val="69478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3548E8D-F452-4117-8EBB-6C3CCFB056C6}"/>
              </a:ext>
            </a:extLst>
          </p:cNvPr>
          <p:cNvSpPr/>
          <p:nvPr/>
        </p:nvSpPr>
        <p:spPr>
          <a:xfrm>
            <a:off x="4038600" y="2977113"/>
            <a:ext cx="4114800" cy="903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DESIGNED BY </a:t>
            </a: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WWW.</a:t>
            </a:r>
            <a:r>
              <a:rPr lang="en-US" sz="2400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SLIDESMAGIC</a:t>
            </a: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.COM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B000960-7A27-4345-9EAB-D11B9171F8FF}"/>
              </a:ext>
            </a:extLst>
          </p:cNvPr>
          <p:cNvSpPr/>
          <p:nvPr/>
        </p:nvSpPr>
        <p:spPr>
          <a:xfrm>
            <a:off x="3535680" y="5466306"/>
            <a:ext cx="5120640" cy="700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3000"/>
              </a:lnSpc>
            </a:pPr>
            <a:r>
              <a:rPr lang="en-US" spc="5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rPr>
              <a:t>Free Infographics for PowerPoint and Google Slides</a:t>
            </a:r>
          </a:p>
        </p:txBody>
      </p:sp>
    </p:spTree>
    <p:extLst>
      <p:ext uri="{BB962C8B-B14F-4D97-AF65-F5344CB8AC3E}">
        <p14:creationId xmlns:p14="http://schemas.microsoft.com/office/powerpoint/2010/main" val="3644065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212</Words>
  <Application>Microsoft Office PowerPoint</Application>
  <PresentationFormat>Widescreen</PresentationFormat>
  <Paragraphs>41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Lamiye</dc:creator>
  <cp:lastModifiedBy>Lamiye</cp:lastModifiedBy>
  <cp:revision>11</cp:revision>
  <dcterms:created xsi:type="dcterms:W3CDTF">2022-03-04T06:43:57Z</dcterms:created>
  <dcterms:modified xsi:type="dcterms:W3CDTF">2022-03-11T05:13:09Z</dcterms:modified>
</cp:coreProperties>
</file>