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CD88"/>
    <a:srgbClr val="BCEDE8"/>
    <a:srgbClr val="0AA3A9"/>
    <a:srgbClr val="8D9CF2"/>
    <a:srgbClr val="FFA3A3"/>
    <a:srgbClr val="CF5EAE"/>
    <a:srgbClr val="7B3997"/>
    <a:srgbClr val="382370"/>
    <a:srgbClr val="8FCE00"/>
    <a:srgbClr val="298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83" d="100"/>
          <a:sy n="83" d="100"/>
        </p:scale>
        <p:origin x="586" y="67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9987138-7835-45CF-8303-61EBD3F6F612}"/>
              </a:ext>
            </a:extLst>
          </p:cNvPr>
          <p:cNvSpPr/>
          <p:nvPr/>
        </p:nvSpPr>
        <p:spPr>
          <a:xfrm>
            <a:off x="4130040" y="694161"/>
            <a:ext cx="393192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LAYER INFOGRAPHIC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0DFDD5-960B-4C53-A5FA-C6DD75DED960}"/>
              </a:ext>
            </a:extLst>
          </p:cNvPr>
          <p:cNvSpPr/>
          <p:nvPr/>
        </p:nvSpPr>
        <p:spPr>
          <a:xfrm>
            <a:off x="619965" y="2581639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381F66-C260-462D-B333-3B663A5C3294}"/>
              </a:ext>
            </a:extLst>
          </p:cNvPr>
          <p:cNvSpPr/>
          <p:nvPr/>
        </p:nvSpPr>
        <p:spPr>
          <a:xfrm>
            <a:off x="619965" y="220484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C90076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FC51DD-73E8-4FAF-8056-3FB3A214D198}"/>
              </a:ext>
            </a:extLst>
          </p:cNvPr>
          <p:cNvSpPr/>
          <p:nvPr/>
        </p:nvSpPr>
        <p:spPr>
          <a:xfrm>
            <a:off x="619965" y="477131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8FCE0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41AB0C-E583-4E6D-87AA-DB8B0F560D1F}"/>
              </a:ext>
            </a:extLst>
          </p:cNvPr>
          <p:cNvSpPr/>
          <p:nvPr/>
        </p:nvSpPr>
        <p:spPr>
          <a:xfrm>
            <a:off x="10119360" y="220008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6A329F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5AD791F-5F31-49A3-8293-D4C97299396C}"/>
              </a:ext>
            </a:extLst>
          </p:cNvPr>
          <p:cNvSpPr/>
          <p:nvPr/>
        </p:nvSpPr>
        <p:spPr>
          <a:xfrm>
            <a:off x="10119360" y="477634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2986CC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5D3D004-2E05-4D91-B85D-C87B589FD620}"/>
              </a:ext>
            </a:extLst>
          </p:cNvPr>
          <p:cNvSpPr/>
          <p:nvPr/>
        </p:nvSpPr>
        <p:spPr>
          <a:xfrm>
            <a:off x="619965" y="5152041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17149E-499A-489A-8DA4-016B0780F63C}"/>
              </a:ext>
            </a:extLst>
          </p:cNvPr>
          <p:cNvSpPr/>
          <p:nvPr/>
        </p:nvSpPr>
        <p:spPr>
          <a:xfrm>
            <a:off x="8839200" y="2579033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65DFD3-2F0F-4031-81E0-D250C9A41D3F}"/>
              </a:ext>
            </a:extLst>
          </p:cNvPr>
          <p:cNvSpPr/>
          <p:nvPr/>
        </p:nvSpPr>
        <p:spPr>
          <a:xfrm>
            <a:off x="8839200" y="5156155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3D6DB27-546B-4DF9-B7D1-1AFD3AECCD74}"/>
              </a:ext>
            </a:extLst>
          </p:cNvPr>
          <p:cNvGrpSpPr/>
          <p:nvPr/>
        </p:nvGrpSpPr>
        <p:grpSpPr>
          <a:xfrm>
            <a:off x="4358640" y="2307388"/>
            <a:ext cx="3474720" cy="3162726"/>
            <a:chOff x="4358640" y="2307388"/>
            <a:chExt cx="3474720" cy="3162726"/>
          </a:xfrm>
        </p:grpSpPr>
        <p:sp>
          <p:nvSpPr>
            <p:cNvPr id="27" name="Diamond 26">
              <a:extLst>
                <a:ext uri="{FF2B5EF4-FFF2-40B4-BE49-F238E27FC236}">
                  <a16:creationId xmlns:a16="http://schemas.microsoft.com/office/drawing/2014/main" id="{5D451BE2-E6DA-42CE-B534-F114E34F7B1D}"/>
                </a:ext>
              </a:extLst>
            </p:cNvPr>
            <p:cNvSpPr/>
            <p:nvPr/>
          </p:nvSpPr>
          <p:spPr>
            <a:xfrm>
              <a:off x="4358640" y="3824194"/>
              <a:ext cx="3474720" cy="1645920"/>
            </a:xfrm>
            <a:prstGeom prst="diamond">
              <a:avLst/>
            </a:prstGeom>
            <a:solidFill>
              <a:srgbClr val="8FC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Diamond 27">
              <a:extLst>
                <a:ext uri="{FF2B5EF4-FFF2-40B4-BE49-F238E27FC236}">
                  <a16:creationId xmlns:a16="http://schemas.microsoft.com/office/drawing/2014/main" id="{5F6A2132-0A80-444F-9055-BFE997AA451E}"/>
                </a:ext>
              </a:extLst>
            </p:cNvPr>
            <p:cNvSpPr/>
            <p:nvPr/>
          </p:nvSpPr>
          <p:spPr>
            <a:xfrm>
              <a:off x="4358640" y="3318592"/>
              <a:ext cx="3474720" cy="1645920"/>
            </a:xfrm>
            <a:prstGeom prst="diamond">
              <a:avLst/>
            </a:prstGeom>
            <a:solidFill>
              <a:srgbClr val="298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Diamond 28">
              <a:extLst>
                <a:ext uri="{FF2B5EF4-FFF2-40B4-BE49-F238E27FC236}">
                  <a16:creationId xmlns:a16="http://schemas.microsoft.com/office/drawing/2014/main" id="{E86C0857-CCCC-4D93-AE37-DA7F1E68C898}"/>
                </a:ext>
              </a:extLst>
            </p:cNvPr>
            <p:cNvSpPr/>
            <p:nvPr/>
          </p:nvSpPr>
          <p:spPr>
            <a:xfrm>
              <a:off x="4358640" y="2812990"/>
              <a:ext cx="3474720" cy="1645920"/>
            </a:xfrm>
            <a:prstGeom prst="diamond">
              <a:avLst/>
            </a:prstGeom>
            <a:solidFill>
              <a:srgbClr val="6A32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Diamond 29">
              <a:extLst>
                <a:ext uri="{FF2B5EF4-FFF2-40B4-BE49-F238E27FC236}">
                  <a16:creationId xmlns:a16="http://schemas.microsoft.com/office/drawing/2014/main" id="{96EEB505-30DE-4F35-BE5D-5D4B01F73DF3}"/>
                </a:ext>
              </a:extLst>
            </p:cNvPr>
            <p:cNvSpPr/>
            <p:nvPr/>
          </p:nvSpPr>
          <p:spPr>
            <a:xfrm>
              <a:off x="4358640" y="2307388"/>
              <a:ext cx="3474720" cy="1645920"/>
            </a:xfrm>
            <a:prstGeom prst="diamond">
              <a:avLst/>
            </a:prstGeom>
            <a:solidFill>
              <a:srgbClr val="C900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Graphic 10" descr="Gears">
            <a:extLst>
              <a:ext uri="{FF2B5EF4-FFF2-40B4-BE49-F238E27FC236}">
                <a16:creationId xmlns:a16="http://schemas.microsoft.com/office/drawing/2014/main" id="{24DABA62-73F6-4F2D-82B8-C93FC2D2243D}"/>
              </a:ext>
            </a:extLst>
          </p:cNvPr>
          <p:cNvGrpSpPr/>
          <p:nvPr/>
        </p:nvGrpSpPr>
        <p:grpSpPr>
          <a:xfrm>
            <a:off x="619965" y="4230889"/>
            <a:ext cx="457200" cy="457200"/>
            <a:chOff x="7723909" y="1697763"/>
            <a:chExt cx="457200" cy="457200"/>
          </a:xfrm>
          <a:solidFill>
            <a:srgbClr val="8FCE00"/>
          </a:solidFill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902DD6F-EE1E-45FC-84AE-737A70184426}"/>
                </a:ext>
              </a:extLst>
            </p:cNvPr>
            <p:cNvSpPr/>
            <p:nvPr/>
          </p:nvSpPr>
          <p:spPr>
            <a:xfrm>
              <a:off x="7901312" y="1734672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85499 w 209550"/>
                <a:gd name="connsiteY5" fmla="*/ 82629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4527 w 209550"/>
                <a:gd name="connsiteY16" fmla="*/ 41672 h 209550"/>
                <a:gd name="connsiteX17" fmla="*/ 32147 w 209550"/>
                <a:gd name="connsiteY17" fmla="*/ 64056 h 209550"/>
                <a:gd name="connsiteX18" fmla="*/ 24527 w 209550"/>
                <a:gd name="connsiteY18" fmla="*/ 82629 h 209550"/>
                <a:gd name="connsiteX19" fmla="*/ 3572 w 209550"/>
                <a:gd name="connsiteY19" fmla="*/ 93107 h 209550"/>
                <a:gd name="connsiteX20" fmla="*/ 3572 w 209550"/>
                <a:gd name="connsiteY20" fmla="*/ 116919 h 209550"/>
                <a:gd name="connsiteX21" fmla="*/ 24527 w 209550"/>
                <a:gd name="connsiteY21" fmla="*/ 127397 h 209550"/>
                <a:gd name="connsiteX22" fmla="*/ 32147 w 209550"/>
                <a:gd name="connsiteY22" fmla="*/ 145971 h 209550"/>
                <a:gd name="connsiteX23" fmla="*/ 24527 w 209550"/>
                <a:gd name="connsiteY23" fmla="*/ 168354 h 209550"/>
                <a:gd name="connsiteX24" fmla="*/ 41196 w 209550"/>
                <a:gd name="connsiteY24" fmla="*/ 185023 h 209550"/>
                <a:gd name="connsiteX25" fmla="*/ 63579 w 209550"/>
                <a:gd name="connsiteY25" fmla="*/ 177403 h 209550"/>
                <a:gd name="connsiteX26" fmla="*/ 82153 w 209550"/>
                <a:gd name="connsiteY26" fmla="*/ 185023 h 209550"/>
                <a:gd name="connsiteX27" fmla="*/ 92631 w 209550"/>
                <a:gd name="connsiteY27" fmla="*/ 205978 h 209550"/>
                <a:gd name="connsiteX28" fmla="*/ 116443 w 209550"/>
                <a:gd name="connsiteY28" fmla="*/ 205978 h 209550"/>
                <a:gd name="connsiteX29" fmla="*/ 126921 w 209550"/>
                <a:gd name="connsiteY29" fmla="*/ 185023 h 209550"/>
                <a:gd name="connsiteX30" fmla="*/ 145494 w 209550"/>
                <a:gd name="connsiteY30" fmla="*/ 177403 h 209550"/>
                <a:gd name="connsiteX31" fmla="*/ 167878 w 209550"/>
                <a:gd name="connsiteY31" fmla="*/ 185023 h 209550"/>
                <a:gd name="connsiteX32" fmla="*/ 185023 w 209550"/>
                <a:gd name="connsiteY32" fmla="*/ 168354 h 209550"/>
                <a:gd name="connsiteX33" fmla="*/ 177403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487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4539" y="140732"/>
                    <a:pt x="105013" y="140732"/>
                  </a:cubicBezTo>
                  <a:close/>
                  <a:moveTo>
                    <a:pt x="185499" y="82629"/>
                  </a:moveTo>
                  <a:cubicBezTo>
                    <a:pt x="183594" y="75962"/>
                    <a:pt x="181213" y="69771"/>
                    <a:pt x="177879" y="64056"/>
                  </a:cubicBez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4064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4527" y="41672"/>
                  </a:lnTo>
                  <a:lnTo>
                    <a:pt x="32147" y="64056"/>
                  </a:lnTo>
                  <a:cubicBezTo>
                    <a:pt x="28813" y="69771"/>
                    <a:pt x="26432" y="75962"/>
                    <a:pt x="24527" y="82629"/>
                  </a:cubicBezTo>
                  <a:lnTo>
                    <a:pt x="3572" y="93107"/>
                  </a:lnTo>
                  <a:lnTo>
                    <a:pt x="3572" y="116919"/>
                  </a:lnTo>
                  <a:lnTo>
                    <a:pt x="24527" y="127397"/>
                  </a:lnTo>
                  <a:cubicBezTo>
                    <a:pt x="26432" y="134064"/>
                    <a:pt x="28813" y="140256"/>
                    <a:pt x="32147" y="145971"/>
                  </a:cubicBezTo>
                  <a:lnTo>
                    <a:pt x="24527" y="168354"/>
                  </a:lnTo>
                  <a:lnTo>
                    <a:pt x="41196" y="185023"/>
                  </a:lnTo>
                  <a:lnTo>
                    <a:pt x="63579" y="177403"/>
                  </a:lnTo>
                  <a:cubicBezTo>
                    <a:pt x="69294" y="180737"/>
                    <a:pt x="75486" y="183118"/>
                    <a:pt x="82153" y="185023"/>
                  </a:cubicBezTo>
                  <a:lnTo>
                    <a:pt x="92631" y="205978"/>
                  </a:lnTo>
                  <a:lnTo>
                    <a:pt x="116443" y="205978"/>
                  </a:lnTo>
                  <a:lnTo>
                    <a:pt x="126921" y="185023"/>
                  </a:lnTo>
                  <a:cubicBezTo>
                    <a:pt x="133588" y="183118"/>
                    <a:pt x="139779" y="180737"/>
                    <a:pt x="145494" y="177403"/>
                  </a:cubicBezTo>
                  <a:lnTo>
                    <a:pt x="167878" y="185023"/>
                  </a:lnTo>
                  <a:lnTo>
                    <a:pt x="185023" y="168354"/>
                  </a:lnTo>
                  <a:lnTo>
                    <a:pt x="177403" y="145971"/>
                  </a:lnTo>
                  <a:cubicBezTo>
                    <a:pt x="180737" y="140256"/>
                    <a:pt x="183594" y="133588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E729A9BC-6693-47EF-945C-E9071D6AACAD}"/>
                </a:ext>
              </a:extLst>
            </p:cNvPr>
            <p:cNvSpPr/>
            <p:nvPr/>
          </p:nvSpPr>
          <p:spPr>
            <a:xfrm>
              <a:off x="7793680" y="1908027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05013 w 209550"/>
                <a:gd name="connsiteY5" fmla="*/ 140732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5003 w 209550"/>
                <a:gd name="connsiteY16" fmla="*/ 41196 h 209550"/>
                <a:gd name="connsiteX17" fmla="*/ 32147 w 209550"/>
                <a:gd name="connsiteY17" fmla="*/ 63579 h 209550"/>
                <a:gd name="connsiteX18" fmla="*/ 24527 w 209550"/>
                <a:gd name="connsiteY18" fmla="*/ 82153 h 209550"/>
                <a:gd name="connsiteX19" fmla="*/ 3572 w 209550"/>
                <a:gd name="connsiteY19" fmla="*/ 92631 h 209550"/>
                <a:gd name="connsiteX20" fmla="*/ 3572 w 209550"/>
                <a:gd name="connsiteY20" fmla="*/ 116443 h 209550"/>
                <a:gd name="connsiteX21" fmla="*/ 24527 w 209550"/>
                <a:gd name="connsiteY21" fmla="*/ 126921 h 209550"/>
                <a:gd name="connsiteX22" fmla="*/ 32147 w 209550"/>
                <a:gd name="connsiteY22" fmla="*/ 145494 h 209550"/>
                <a:gd name="connsiteX23" fmla="*/ 25003 w 209550"/>
                <a:gd name="connsiteY23" fmla="*/ 167878 h 209550"/>
                <a:gd name="connsiteX24" fmla="*/ 41672 w 209550"/>
                <a:gd name="connsiteY24" fmla="*/ 184547 h 209550"/>
                <a:gd name="connsiteX25" fmla="*/ 64056 w 209550"/>
                <a:gd name="connsiteY25" fmla="*/ 177403 h 209550"/>
                <a:gd name="connsiteX26" fmla="*/ 82629 w 209550"/>
                <a:gd name="connsiteY26" fmla="*/ 185023 h 209550"/>
                <a:gd name="connsiteX27" fmla="*/ 93107 w 209550"/>
                <a:gd name="connsiteY27" fmla="*/ 205978 h 209550"/>
                <a:gd name="connsiteX28" fmla="*/ 116919 w 209550"/>
                <a:gd name="connsiteY28" fmla="*/ 205978 h 209550"/>
                <a:gd name="connsiteX29" fmla="*/ 127397 w 209550"/>
                <a:gd name="connsiteY29" fmla="*/ 185023 h 209550"/>
                <a:gd name="connsiteX30" fmla="*/ 145971 w 209550"/>
                <a:gd name="connsiteY30" fmla="*/ 177403 h 209550"/>
                <a:gd name="connsiteX31" fmla="*/ 168354 w 209550"/>
                <a:gd name="connsiteY31" fmla="*/ 185023 h 209550"/>
                <a:gd name="connsiteX32" fmla="*/ 185023 w 209550"/>
                <a:gd name="connsiteY32" fmla="*/ 167878 h 209550"/>
                <a:gd name="connsiteX33" fmla="*/ 177879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  <a:gd name="connsiteX38" fmla="*/ 177879 w 209550"/>
                <a:gd name="connsiteY38" fmla="*/ 64056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011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5016" y="140732"/>
                    <a:pt x="105013" y="140732"/>
                  </a:cubicBezTo>
                  <a:lnTo>
                    <a:pt x="105013" y="140732"/>
                  </a:lnTo>
                  <a:close/>
                  <a:moveTo>
                    <a:pt x="177879" y="64056"/>
                  </a:move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3588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5003" y="41196"/>
                  </a:lnTo>
                  <a:lnTo>
                    <a:pt x="32147" y="63579"/>
                  </a:lnTo>
                  <a:cubicBezTo>
                    <a:pt x="28813" y="69294"/>
                    <a:pt x="26432" y="75962"/>
                    <a:pt x="24527" y="82153"/>
                  </a:cubicBezTo>
                  <a:lnTo>
                    <a:pt x="3572" y="92631"/>
                  </a:lnTo>
                  <a:lnTo>
                    <a:pt x="3572" y="116443"/>
                  </a:lnTo>
                  <a:lnTo>
                    <a:pt x="24527" y="126921"/>
                  </a:lnTo>
                  <a:cubicBezTo>
                    <a:pt x="26432" y="133588"/>
                    <a:pt x="28813" y="139779"/>
                    <a:pt x="32147" y="145494"/>
                  </a:cubicBezTo>
                  <a:lnTo>
                    <a:pt x="25003" y="167878"/>
                  </a:lnTo>
                  <a:lnTo>
                    <a:pt x="41672" y="184547"/>
                  </a:lnTo>
                  <a:lnTo>
                    <a:pt x="64056" y="177403"/>
                  </a:lnTo>
                  <a:cubicBezTo>
                    <a:pt x="69771" y="180737"/>
                    <a:pt x="75962" y="183118"/>
                    <a:pt x="82629" y="185023"/>
                  </a:cubicBezTo>
                  <a:lnTo>
                    <a:pt x="93107" y="205978"/>
                  </a:lnTo>
                  <a:lnTo>
                    <a:pt x="116919" y="205978"/>
                  </a:lnTo>
                  <a:lnTo>
                    <a:pt x="127397" y="185023"/>
                  </a:lnTo>
                  <a:cubicBezTo>
                    <a:pt x="134064" y="183118"/>
                    <a:pt x="140256" y="180737"/>
                    <a:pt x="145971" y="177403"/>
                  </a:cubicBezTo>
                  <a:lnTo>
                    <a:pt x="168354" y="185023"/>
                  </a:lnTo>
                  <a:lnTo>
                    <a:pt x="185023" y="167878"/>
                  </a:lnTo>
                  <a:lnTo>
                    <a:pt x="177879" y="145971"/>
                  </a:lnTo>
                  <a:cubicBezTo>
                    <a:pt x="181213" y="140256"/>
                    <a:pt x="183594" y="134064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ubicBezTo>
                    <a:pt x="183594" y="75962"/>
                    <a:pt x="181213" y="69771"/>
                    <a:pt x="177879" y="640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40" name="Graphic 13" descr="Briefcase">
            <a:extLst>
              <a:ext uri="{FF2B5EF4-FFF2-40B4-BE49-F238E27FC236}">
                <a16:creationId xmlns:a16="http://schemas.microsoft.com/office/drawing/2014/main" id="{688C1FD7-85E8-47EB-8007-9E1EE2B9E79B}"/>
              </a:ext>
            </a:extLst>
          </p:cNvPr>
          <p:cNvGrpSpPr/>
          <p:nvPr/>
        </p:nvGrpSpPr>
        <p:grpSpPr>
          <a:xfrm>
            <a:off x="619965" y="1671053"/>
            <a:ext cx="457200" cy="457200"/>
            <a:chOff x="8409667" y="1711034"/>
            <a:chExt cx="457200" cy="457200"/>
          </a:xfrm>
          <a:solidFill>
            <a:srgbClr val="C90076"/>
          </a:solidFill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8458DFA9-6F66-42CF-B529-280C5A97EC4D}"/>
                </a:ext>
              </a:extLst>
            </p:cNvPr>
            <p:cNvSpPr/>
            <p:nvPr/>
          </p:nvSpPr>
          <p:spPr>
            <a:xfrm>
              <a:off x="8455506" y="1940229"/>
              <a:ext cx="381000" cy="152400"/>
            </a:xfrm>
            <a:custGeom>
              <a:avLst/>
              <a:gdLst>
                <a:gd name="connsiteX0" fmla="*/ 220861 w 381000"/>
                <a:gd name="connsiteY0" fmla="*/ 11311 h 152400"/>
                <a:gd name="connsiteX1" fmla="*/ 201811 w 381000"/>
                <a:gd name="connsiteY1" fmla="*/ 30361 h 152400"/>
                <a:gd name="connsiteX2" fmla="*/ 182761 w 381000"/>
                <a:gd name="connsiteY2" fmla="*/ 30361 h 152400"/>
                <a:gd name="connsiteX3" fmla="*/ 163711 w 381000"/>
                <a:gd name="connsiteY3" fmla="*/ 11311 h 152400"/>
                <a:gd name="connsiteX4" fmla="*/ 163711 w 381000"/>
                <a:gd name="connsiteY4" fmla="*/ 1786 h 152400"/>
                <a:gd name="connsiteX5" fmla="*/ 1786 w 381000"/>
                <a:gd name="connsiteY5" fmla="*/ 1786 h 152400"/>
                <a:gd name="connsiteX6" fmla="*/ 1786 w 381000"/>
                <a:gd name="connsiteY6" fmla="*/ 135136 h 152400"/>
                <a:gd name="connsiteX7" fmla="*/ 20836 w 381000"/>
                <a:gd name="connsiteY7" fmla="*/ 154186 h 152400"/>
                <a:gd name="connsiteX8" fmla="*/ 363736 w 381000"/>
                <a:gd name="connsiteY8" fmla="*/ 154186 h 152400"/>
                <a:gd name="connsiteX9" fmla="*/ 382786 w 381000"/>
                <a:gd name="connsiteY9" fmla="*/ 135136 h 152400"/>
                <a:gd name="connsiteX10" fmla="*/ 382786 w 381000"/>
                <a:gd name="connsiteY10" fmla="*/ 1786 h 152400"/>
                <a:gd name="connsiteX11" fmla="*/ 220861 w 381000"/>
                <a:gd name="connsiteY11" fmla="*/ 1786 h 152400"/>
                <a:gd name="connsiteX12" fmla="*/ 220861 w 381000"/>
                <a:gd name="connsiteY12" fmla="*/ 11311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000" h="152400">
                  <a:moveTo>
                    <a:pt x="220861" y="11311"/>
                  </a:moveTo>
                  <a:cubicBezTo>
                    <a:pt x="220861" y="21788"/>
                    <a:pt x="212288" y="30361"/>
                    <a:pt x="201811" y="30361"/>
                  </a:cubicBezTo>
                  <a:lnTo>
                    <a:pt x="182761" y="30361"/>
                  </a:lnTo>
                  <a:cubicBezTo>
                    <a:pt x="172283" y="30361"/>
                    <a:pt x="163711" y="21788"/>
                    <a:pt x="163711" y="11311"/>
                  </a:cubicBezTo>
                  <a:lnTo>
                    <a:pt x="163711" y="1786"/>
                  </a:lnTo>
                  <a:lnTo>
                    <a:pt x="1786" y="1786"/>
                  </a:lnTo>
                  <a:lnTo>
                    <a:pt x="1786" y="135136"/>
                  </a:lnTo>
                  <a:cubicBezTo>
                    <a:pt x="1786" y="145613"/>
                    <a:pt x="10358" y="154186"/>
                    <a:pt x="20836" y="154186"/>
                  </a:cubicBezTo>
                  <a:lnTo>
                    <a:pt x="363736" y="154186"/>
                  </a:lnTo>
                  <a:cubicBezTo>
                    <a:pt x="374213" y="154186"/>
                    <a:pt x="382786" y="145613"/>
                    <a:pt x="382786" y="135136"/>
                  </a:cubicBezTo>
                  <a:lnTo>
                    <a:pt x="382786" y="1786"/>
                  </a:lnTo>
                  <a:lnTo>
                    <a:pt x="220861" y="1786"/>
                  </a:lnTo>
                  <a:lnTo>
                    <a:pt x="220861" y="1131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D730A5D6-0C68-4AAB-AB1B-68ED7C544287}"/>
                </a:ext>
              </a:extLst>
            </p:cNvPr>
            <p:cNvSpPr/>
            <p:nvPr/>
          </p:nvSpPr>
          <p:spPr>
            <a:xfrm>
              <a:off x="8455506" y="1761636"/>
              <a:ext cx="381000" cy="161925"/>
            </a:xfrm>
            <a:custGeom>
              <a:avLst/>
              <a:gdLst>
                <a:gd name="connsiteX0" fmla="*/ 363736 w 381000"/>
                <a:gd name="connsiteY0" fmla="*/ 66080 h 161925"/>
                <a:gd name="connsiteX1" fmla="*/ 268486 w 381000"/>
                <a:gd name="connsiteY1" fmla="*/ 66080 h 161925"/>
                <a:gd name="connsiteX2" fmla="*/ 268486 w 381000"/>
                <a:gd name="connsiteY2" fmla="*/ 35123 h 161925"/>
                <a:gd name="connsiteX3" fmla="*/ 235148 w 381000"/>
                <a:gd name="connsiteY3" fmla="*/ 1786 h 161925"/>
                <a:gd name="connsiteX4" fmla="*/ 149423 w 381000"/>
                <a:gd name="connsiteY4" fmla="*/ 1786 h 161925"/>
                <a:gd name="connsiteX5" fmla="*/ 116086 w 381000"/>
                <a:gd name="connsiteY5" fmla="*/ 35123 h 161925"/>
                <a:gd name="connsiteX6" fmla="*/ 116086 w 381000"/>
                <a:gd name="connsiteY6" fmla="*/ 66080 h 161925"/>
                <a:gd name="connsiteX7" fmla="*/ 20836 w 381000"/>
                <a:gd name="connsiteY7" fmla="*/ 66080 h 161925"/>
                <a:gd name="connsiteX8" fmla="*/ 1786 w 381000"/>
                <a:gd name="connsiteY8" fmla="*/ 85130 h 161925"/>
                <a:gd name="connsiteX9" fmla="*/ 1786 w 381000"/>
                <a:gd name="connsiteY9" fmla="*/ 161330 h 161925"/>
                <a:gd name="connsiteX10" fmla="*/ 163711 w 381000"/>
                <a:gd name="connsiteY10" fmla="*/ 161330 h 161925"/>
                <a:gd name="connsiteX11" fmla="*/ 163711 w 381000"/>
                <a:gd name="connsiteY11" fmla="*/ 151805 h 161925"/>
                <a:gd name="connsiteX12" fmla="*/ 220861 w 381000"/>
                <a:gd name="connsiteY12" fmla="*/ 151805 h 161925"/>
                <a:gd name="connsiteX13" fmla="*/ 220861 w 381000"/>
                <a:gd name="connsiteY13" fmla="*/ 161330 h 161925"/>
                <a:gd name="connsiteX14" fmla="*/ 382786 w 381000"/>
                <a:gd name="connsiteY14" fmla="*/ 161330 h 161925"/>
                <a:gd name="connsiteX15" fmla="*/ 382786 w 381000"/>
                <a:gd name="connsiteY15" fmla="*/ 85130 h 161925"/>
                <a:gd name="connsiteX16" fmla="*/ 363736 w 381000"/>
                <a:gd name="connsiteY16" fmla="*/ 66080 h 161925"/>
                <a:gd name="connsiteX17" fmla="*/ 144661 w 381000"/>
                <a:gd name="connsiteY17" fmla="*/ 66080 h 161925"/>
                <a:gd name="connsiteX18" fmla="*/ 144661 w 381000"/>
                <a:gd name="connsiteY18" fmla="*/ 35123 h 161925"/>
                <a:gd name="connsiteX19" fmla="*/ 149423 w 381000"/>
                <a:gd name="connsiteY19" fmla="*/ 30361 h 161925"/>
                <a:gd name="connsiteX20" fmla="*/ 235148 w 381000"/>
                <a:gd name="connsiteY20" fmla="*/ 30361 h 161925"/>
                <a:gd name="connsiteX21" fmla="*/ 239911 w 381000"/>
                <a:gd name="connsiteY21" fmla="*/ 35123 h 161925"/>
                <a:gd name="connsiteX22" fmla="*/ 239911 w 381000"/>
                <a:gd name="connsiteY22" fmla="*/ 66080 h 161925"/>
                <a:gd name="connsiteX23" fmla="*/ 144661 w 381000"/>
                <a:gd name="connsiteY23" fmla="*/ 66080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000" h="161925">
                  <a:moveTo>
                    <a:pt x="363736" y="66080"/>
                  </a:moveTo>
                  <a:lnTo>
                    <a:pt x="268486" y="66080"/>
                  </a:lnTo>
                  <a:lnTo>
                    <a:pt x="268486" y="35123"/>
                  </a:lnTo>
                  <a:cubicBezTo>
                    <a:pt x="268486" y="16550"/>
                    <a:pt x="253722" y="1786"/>
                    <a:pt x="235148" y="1786"/>
                  </a:cubicBezTo>
                  <a:lnTo>
                    <a:pt x="149423" y="1786"/>
                  </a:lnTo>
                  <a:cubicBezTo>
                    <a:pt x="130850" y="1786"/>
                    <a:pt x="116086" y="16550"/>
                    <a:pt x="116086" y="35123"/>
                  </a:cubicBezTo>
                  <a:lnTo>
                    <a:pt x="116086" y="66080"/>
                  </a:lnTo>
                  <a:lnTo>
                    <a:pt x="20836" y="66080"/>
                  </a:lnTo>
                  <a:cubicBezTo>
                    <a:pt x="10358" y="66080"/>
                    <a:pt x="1786" y="74652"/>
                    <a:pt x="1786" y="85130"/>
                  </a:cubicBezTo>
                  <a:lnTo>
                    <a:pt x="1786" y="161330"/>
                  </a:lnTo>
                  <a:lnTo>
                    <a:pt x="163711" y="161330"/>
                  </a:lnTo>
                  <a:lnTo>
                    <a:pt x="163711" y="151805"/>
                  </a:lnTo>
                  <a:lnTo>
                    <a:pt x="220861" y="151805"/>
                  </a:lnTo>
                  <a:lnTo>
                    <a:pt x="220861" y="161330"/>
                  </a:lnTo>
                  <a:lnTo>
                    <a:pt x="382786" y="161330"/>
                  </a:lnTo>
                  <a:lnTo>
                    <a:pt x="382786" y="85130"/>
                  </a:lnTo>
                  <a:cubicBezTo>
                    <a:pt x="382786" y="74652"/>
                    <a:pt x="374213" y="66080"/>
                    <a:pt x="363736" y="66080"/>
                  </a:cubicBezTo>
                  <a:moveTo>
                    <a:pt x="144661" y="66080"/>
                  </a:moveTo>
                  <a:lnTo>
                    <a:pt x="144661" y="35123"/>
                  </a:lnTo>
                  <a:cubicBezTo>
                    <a:pt x="144661" y="32266"/>
                    <a:pt x="146566" y="30361"/>
                    <a:pt x="149423" y="30361"/>
                  </a:cubicBezTo>
                  <a:lnTo>
                    <a:pt x="235148" y="30361"/>
                  </a:lnTo>
                  <a:cubicBezTo>
                    <a:pt x="238006" y="30361"/>
                    <a:pt x="239911" y="32266"/>
                    <a:pt x="239911" y="35123"/>
                  </a:cubicBezTo>
                  <a:lnTo>
                    <a:pt x="239911" y="66080"/>
                  </a:lnTo>
                  <a:lnTo>
                    <a:pt x="144661" y="66080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44" name="Graphic 16" descr="Trophy">
            <a:extLst>
              <a:ext uri="{FF2B5EF4-FFF2-40B4-BE49-F238E27FC236}">
                <a16:creationId xmlns:a16="http://schemas.microsoft.com/office/drawing/2014/main" id="{71A6F500-B348-4BC6-BDBD-CAD0F15857C8}"/>
              </a:ext>
            </a:extLst>
          </p:cNvPr>
          <p:cNvSpPr/>
          <p:nvPr/>
        </p:nvSpPr>
        <p:spPr>
          <a:xfrm>
            <a:off x="11249025" y="1711534"/>
            <a:ext cx="333375" cy="376238"/>
          </a:xfrm>
          <a:custGeom>
            <a:avLst/>
            <a:gdLst>
              <a:gd name="connsiteX0" fmla="*/ 287060 w 333375"/>
              <a:gd name="connsiteY0" fmla="*/ 182761 h 376237"/>
              <a:gd name="connsiteX1" fmla="*/ 220385 w 333375"/>
              <a:gd name="connsiteY1" fmla="*/ 214670 h 376237"/>
              <a:gd name="connsiteX2" fmla="*/ 248960 w 333375"/>
              <a:gd name="connsiteY2" fmla="*/ 185618 h 376237"/>
              <a:gd name="connsiteX3" fmla="*/ 259913 w 333375"/>
              <a:gd name="connsiteY3" fmla="*/ 171331 h 376237"/>
              <a:gd name="connsiteX4" fmla="*/ 272772 w 333375"/>
              <a:gd name="connsiteY4" fmla="*/ 126087 h 376237"/>
              <a:gd name="connsiteX5" fmla="*/ 272772 w 333375"/>
              <a:gd name="connsiteY5" fmla="*/ 64175 h 376237"/>
              <a:gd name="connsiteX6" fmla="*/ 306110 w 333375"/>
              <a:gd name="connsiteY6" fmla="*/ 64175 h 376237"/>
              <a:gd name="connsiteX7" fmla="*/ 306110 w 333375"/>
              <a:gd name="connsiteY7" fmla="*/ 136565 h 376237"/>
              <a:gd name="connsiteX8" fmla="*/ 287060 w 333375"/>
              <a:gd name="connsiteY8" fmla="*/ 182761 h 376237"/>
              <a:gd name="connsiteX9" fmla="*/ 50363 w 333375"/>
              <a:gd name="connsiteY9" fmla="*/ 182761 h 376237"/>
              <a:gd name="connsiteX10" fmla="*/ 30361 w 333375"/>
              <a:gd name="connsiteY10" fmla="*/ 136565 h 376237"/>
              <a:gd name="connsiteX11" fmla="*/ 30361 w 333375"/>
              <a:gd name="connsiteY11" fmla="*/ 63698 h 376237"/>
              <a:gd name="connsiteX12" fmla="*/ 63698 w 333375"/>
              <a:gd name="connsiteY12" fmla="*/ 63698 h 376237"/>
              <a:gd name="connsiteX13" fmla="*/ 63698 w 333375"/>
              <a:gd name="connsiteY13" fmla="*/ 125611 h 376237"/>
              <a:gd name="connsiteX14" fmla="*/ 76557 w 333375"/>
              <a:gd name="connsiteY14" fmla="*/ 170855 h 376237"/>
              <a:gd name="connsiteX15" fmla="*/ 87511 w 333375"/>
              <a:gd name="connsiteY15" fmla="*/ 185142 h 376237"/>
              <a:gd name="connsiteX16" fmla="*/ 116086 w 333375"/>
              <a:gd name="connsiteY16" fmla="*/ 214193 h 376237"/>
              <a:gd name="connsiteX17" fmla="*/ 50363 w 333375"/>
              <a:gd name="connsiteY17" fmla="*/ 182761 h 376237"/>
              <a:gd name="connsiteX18" fmla="*/ 335161 w 333375"/>
              <a:gd name="connsiteY18" fmla="*/ 135136 h 376237"/>
              <a:gd name="connsiteX19" fmla="*/ 335161 w 333375"/>
              <a:gd name="connsiteY19" fmla="*/ 35123 h 376237"/>
              <a:gd name="connsiteX20" fmla="*/ 273248 w 333375"/>
              <a:gd name="connsiteY20" fmla="*/ 35123 h 376237"/>
              <a:gd name="connsiteX21" fmla="*/ 273248 w 333375"/>
              <a:gd name="connsiteY21" fmla="*/ 1786 h 376237"/>
              <a:gd name="connsiteX22" fmla="*/ 168473 w 333375"/>
              <a:gd name="connsiteY22" fmla="*/ 1786 h 376237"/>
              <a:gd name="connsiteX23" fmla="*/ 63698 w 333375"/>
              <a:gd name="connsiteY23" fmla="*/ 1786 h 376237"/>
              <a:gd name="connsiteX24" fmla="*/ 63698 w 333375"/>
              <a:gd name="connsiteY24" fmla="*/ 35123 h 376237"/>
              <a:gd name="connsiteX25" fmla="*/ 1786 w 333375"/>
              <a:gd name="connsiteY25" fmla="*/ 35123 h 376237"/>
              <a:gd name="connsiteX26" fmla="*/ 1786 w 333375"/>
              <a:gd name="connsiteY26" fmla="*/ 134660 h 376237"/>
              <a:gd name="connsiteX27" fmla="*/ 28932 w 333375"/>
              <a:gd name="connsiteY27" fmla="*/ 201335 h 376237"/>
              <a:gd name="connsiteX28" fmla="*/ 142756 w 333375"/>
              <a:gd name="connsiteY28" fmla="*/ 244197 h 376237"/>
              <a:gd name="connsiteX29" fmla="*/ 149423 w 333375"/>
              <a:gd name="connsiteY29" fmla="*/ 268010 h 376237"/>
              <a:gd name="connsiteX30" fmla="*/ 149423 w 333375"/>
              <a:gd name="connsiteY30" fmla="*/ 329922 h 376237"/>
              <a:gd name="connsiteX31" fmla="*/ 125611 w 333375"/>
              <a:gd name="connsiteY31" fmla="*/ 329922 h 376237"/>
              <a:gd name="connsiteX32" fmla="*/ 106561 w 333375"/>
              <a:gd name="connsiteY32" fmla="*/ 348972 h 376237"/>
              <a:gd name="connsiteX33" fmla="*/ 82748 w 333375"/>
              <a:gd name="connsiteY33" fmla="*/ 348972 h 376237"/>
              <a:gd name="connsiteX34" fmla="*/ 63698 w 333375"/>
              <a:gd name="connsiteY34" fmla="*/ 368022 h 376237"/>
              <a:gd name="connsiteX35" fmla="*/ 63698 w 333375"/>
              <a:gd name="connsiteY35" fmla="*/ 377547 h 376237"/>
              <a:gd name="connsiteX36" fmla="*/ 273248 w 333375"/>
              <a:gd name="connsiteY36" fmla="*/ 377547 h 376237"/>
              <a:gd name="connsiteX37" fmla="*/ 273248 w 333375"/>
              <a:gd name="connsiteY37" fmla="*/ 368022 h 376237"/>
              <a:gd name="connsiteX38" fmla="*/ 254198 w 333375"/>
              <a:gd name="connsiteY38" fmla="*/ 348972 h 376237"/>
              <a:gd name="connsiteX39" fmla="*/ 230386 w 333375"/>
              <a:gd name="connsiteY39" fmla="*/ 348972 h 376237"/>
              <a:gd name="connsiteX40" fmla="*/ 211336 w 333375"/>
              <a:gd name="connsiteY40" fmla="*/ 329922 h 376237"/>
              <a:gd name="connsiteX41" fmla="*/ 187523 w 333375"/>
              <a:gd name="connsiteY41" fmla="*/ 329922 h 376237"/>
              <a:gd name="connsiteX42" fmla="*/ 187523 w 333375"/>
              <a:gd name="connsiteY42" fmla="*/ 268486 h 376237"/>
              <a:gd name="connsiteX43" fmla="*/ 194191 w 333375"/>
              <a:gd name="connsiteY43" fmla="*/ 244673 h 376237"/>
              <a:gd name="connsiteX44" fmla="*/ 308015 w 333375"/>
              <a:gd name="connsiteY44" fmla="*/ 201811 h 376237"/>
              <a:gd name="connsiteX45" fmla="*/ 335161 w 333375"/>
              <a:gd name="connsiteY45" fmla="*/ 135136 h 376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33375" h="376237">
                <a:moveTo>
                  <a:pt x="287060" y="182761"/>
                </a:moveTo>
                <a:cubicBezTo>
                  <a:pt x="270391" y="199906"/>
                  <a:pt x="254675" y="210860"/>
                  <a:pt x="220385" y="214670"/>
                </a:cubicBezTo>
                <a:cubicBezTo>
                  <a:pt x="229433" y="205621"/>
                  <a:pt x="239911" y="196572"/>
                  <a:pt x="248960" y="185618"/>
                </a:cubicBezTo>
                <a:cubicBezTo>
                  <a:pt x="252770" y="181332"/>
                  <a:pt x="259913" y="171807"/>
                  <a:pt x="259913" y="171331"/>
                </a:cubicBezTo>
                <a:cubicBezTo>
                  <a:pt x="268010" y="157996"/>
                  <a:pt x="272772" y="142756"/>
                  <a:pt x="272772" y="126087"/>
                </a:cubicBezTo>
                <a:lnTo>
                  <a:pt x="272772" y="64175"/>
                </a:lnTo>
                <a:lnTo>
                  <a:pt x="306110" y="64175"/>
                </a:lnTo>
                <a:lnTo>
                  <a:pt x="306110" y="136565"/>
                </a:lnTo>
                <a:cubicBezTo>
                  <a:pt x="306586" y="137517"/>
                  <a:pt x="307538" y="161330"/>
                  <a:pt x="287060" y="182761"/>
                </a:cubicBezTo>
                <a:close/>
                <a:moveTo>
                  <a:pt x="50363" y="182761"/>
                </a:moveTo>
                <a:cubicBezTo>
                  <a:pt x="29408" y="161330"/>
                  <a:pt x="30361" y="137517"/>
                  <a:pt x="30361" y="136565"/>
                </a:cubicBezTo>
                <a:lnTo>
                  <a:pt x="30361" y="63698"/>
                </a:lnTo>
                <a:lnTo>
                  <a:pt x="63698" y="63698"/>
                </a:lnTo>
                <a:lnTo>
                  <a:pt x="63698" y="125611"/>
                </a:lnTo>
                <a:cubicBezTo>
                  <a:pt x="63698" y="142280"/>
                  <a:pt x="68461" y="157520"/>
                  <a:pt x="76557" y="170855"/>
                </a:cubicBezTo>
                <a:cubicBezTo>
                  <a:pt x="76557" y="171331"/>
                  <a:pt x="83701" y="181332"/>
                  <a:pt x="87511" y="185142"/>
                </a:cubicBezTo>
                <a:cubicBezTo>
                  <a:pt x="97036" y="196096"/>
                  <a:pt x="107037" y="205145"/>
                  <a:pt x="116086" y="214193"/>
                </a:cubicBezTo>
                <a:cubicBezTo>
                  <a:pt x="82748" y="210383"/>
                  <a:pt x="66556" y="199430"/>
                  <a:pt x="50363" y="182761"/>
                </a:cubicBezTo>
                <a:close/>
                <a:moveTo>
                  <a:pt x="335161" y="135136"/>
                </a:moveTo>
                <a:lnTo>
                  <a:pt x="335161" y="35123"/>
                </a:lnTo>
                <a:lnTo>
                  <a:pt x="273248" y="35123"/>
                </a:lnTo>
                <a:lnTo>
                  <a:pt x="273248" y="1786"/>
                </a:lnTo>
                <a:lnTo>
                  <a:pt x="168473" y="1786"/>
                </a:lnTo>
                <a:lnTo>
                  <a:pt x="63698" y="1786"/>
                </a:lnTo>
                <a:lnTo>
                  <a:pt x="63698" y="35123"/>
                </a:lnTo>
                <a:lnTo>
                  <a:pt x="1786" y="35123"/>
                </a:lnTo>
                <a:lnTo>
                  <a:pt x="1786" y="134660"/>
                </a:lnTo>
                <a:cubicBezTo>
                  <a:pt x="1786" y="139422"/>
                  <a:pt x="1786" y="172283"/>
                  <a:pt x="28932" y="201335"/>
                </a:cubicBezTo>
                <a:cubicBezTo>
                  <a:pt x="55126" y="228957"/>
                  <a:pt x="87035" y="243245"/>
                  <a:pt x="142756" y="244197"/>
                </a:cubicBezTo>
                <a:cubicBezTo>
                  <a:pt x="147042" y="251341"/>
                  <a:pt x="149423" y="259437"/>
                  <a:pt x="149423" y="268010"/>
                </a:cubicBezTo>
                <a:lnTo>
                  <a:pt x="149423" y="329922"/>
                </a:lnTo>
                <a:lnTo>
                  <a:pt x="125611" y="329922"/>
                </a:lnTo>
                <a:cubicBezTo>
                  <a:pt x="115133" y="329922"/>
                  <a:pt x="106561" y="338495"/>
                  <a:pt x="106561" y="348972"/>
                </a:cubicBezTo>
                <a:lnTo>
                  <a:pt x="82748" y="348972"/>
                </a:lnTo>
                <a:cubicBezTo>
                  <a:pt x="72271" y="348972"/>
                  <a:pt x="63698" y="357545"/>
                  <a:pt x="63698" y="368022"/>
                </a:cubicBezTo>
                <a:lnTo>
                  <a:pt x="63698" y="377547"/>
                </a:lnTo>
                <a:lnTo>
                  <a:pt x="273248" y="377547"/>
                </a:lnTo>
                <a:lnTo>
                  <a:pt x="273248" y="368022"/>
                </a:lnTo>
                <a:cubicBezTo>
                  <a:pt x="273248" y="357545"/>
                  <a:pt x="264676" y="348972"/>
                  <a:pt x="254198" y="348972"/>
                </a:cubicBezTo>
                <a:lnTo>
                  <a:pt x="230386" y="348972"/>
                </a:lnTo>
                <a:cubicBezTo>
                  <a:pt x="230386" y="338495"/>
                  <a:pt x="221813" y="329922"/>
                  <a:pt x="211336" y="329922"/>
                </a:cubicBezTo>
                <a:lnTo>
                  <a:pt x="187523" y="329922"/>
                </a:lnTo>
                <a:lnTo>
                  <a:pt x="187523" y="268486"/>
                </a:lnTo>
                <a:cubicBezTo>
                  <a:pt x="187523" y="259913"/>
                  <a:pt x="189905" y="251817"/>
                  <a:pt x="194191" y="244673"/>
                </a:cubicBezTo>
                <a:cubicBezTo>
                  <a:pt x="249912" y="243721"/>
                  <a:pt x="281821" y="228957"/>
                  <a:pt x="308015" y="201811"/>
                </a:cubicBezTo>
                <a:cubicBezTo>
                  <a:pt x="335161" y="173236"/>
                  <a:pt x="335161" y="139898"/>
                  <a:pt x="335161" y="135136"/>
                </a:cubicBezTo>
                <a:close/>
              </a:path>
            </a:pathLst>
          </a:custGeom>
          <a:solidFill>
            <a:srgbClr val="6A329F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45" name="Graphic 31" descr="Megaphone">
            <a:extLst>
              <a:ext uri="{FF2B5EF4-FFF2-40B4-BE49-F238E27FC236}">
                <a16:creationId xmlns:a16="http://schemas.microsoft.com/office/drawing/2014/main" id="{33F3C1F1-AECB-48E1-B60D-5B63D52DE872}"/>
              </a:ext>
            </a:extLst>
          </p:cNvPr>
          <p:cNvGrpSpPr/>
          <p:nvPr/>
        </p:nvGrpSpPr>
        <p:grpSpPr>
          <a:xfrm>
            <a:off x="11125200" y="4230889"/>
            <a:ext cx="457200" cy="457200"/>
            <a:chOff x="10123756" y="957147"/>
            <a:chExt cx="457200" cy="457200"/>
          </a:xfrm>
          <a:solidFill>
            <a:srgbClr val="2986CC"/>
          </a:solidFill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097451A9-AD61-41F7-A363-6553394425C1}"/>
                </a:ext>
              </a:extLst>
            </p:cNvPr>
            <p:cNvSpPr/>
            <p:nvPr/>
          </p:nvSpPr>
          <p:spPr>
            <a:xfrm>
              <a:off x="10161585" y="1259772"/>
              <a:ext cx="57150" cy="80963"/>
            </a:xfrm>
            <a:custGeom>
              <a:avLst/>
              <a:gdLst>
                <a:gd name="connsiteX0" fmla="*/ 28369 w 57150"/>
                <a:gd name="connsiteY0" fmla="*/ 8843 h 80962"/>
                <a:gd name="connsiteX1" fmla="*/ 8843 w 57150"/>
                <a:gd name="connsiteY1" fmla="*/ 3604 h 80962"/>
                <a:gd name="connsiteX2" fmla="*/ 3604 w 57150"/>
                <a:gd name="connsiteY2" fmla="*/ 23131 h 80962"/>
                <a:gd name="connsiteX3" fmla="*/ 32179 w 57150"/>
                <a:gd name="connsiteY3" fmla="*/ 72661 h 80962"/>
                <a:gd name="connsiteX4" fmla="*/ 51706 w 57150"/>
                <a:gd name="connsiteY4" fmla="*/ 77899 h 80962"/>
                <a:gd name="connsiteX5" fmla="*/ 56944 w 57150"/>
                <a:gd name="connsiteY5" fmla="*/ 58373 h 80962"/>
                <a:gd name="connsiteX6" fmla="*/ 28369 w 57150"/>
                <a:gd name="connsiteY6" fmla="*/ 8843 h 80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150" h="80962">
                  <a:moveTo>
                    <a:pt x="28369" y="8843"/>
                  </a:moveTo>
                  <a:cubicBezTo>
                    <a:pt x="24559" y="2175"/>
                    <a:pt x="15511" y="-206"/>
                    <a:pt x="8843" y="3604"/>
                  </a:cubicBezTo>
                  <a:cubicBezTo>
                    <a:pt x="2176" y="7414"/>
                    <a:pt x="-206" y="16463"/>
                    <a:pt x="3604" y="23131"/>
                  </a:cubicBezTo>
                  <a:lnTo>
                    <a:pt x="32179" y="72661"/>
                  </a:lnTo>
                  <a:cubicBezTo>
                    <a:pt x="35989" y="79328"/>
                    <a:pt x="45038" y="81709"/>
                    <a:pt x="51706" y="77899"/>
                  </a:cubicBezTo>
                  <a:cubicBezTo>
                    <a:pt x="58373" y="74089"/>
                    <a:pt x="60754" y="65040"/>
                    <a:pt x="56944" y="58373"/>
                  </a:cubicBezTo>
                  <a:lnTo>
                    <a:pt x="28369" y="8843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CDC7C2E9-2F82-4A9D-9013-F15CF0863D3A}"/>
                </a:ext>
              </a:extLst>
            </p:cNvPr>
            <p:cNvSpPr/>
            <p:nvPr/>
          </p:nvSpPr>
          <p:spPr>
            <a:xfrm>
              <a:off x="10197694" y="1032672"/>
              <a:ext cx="342900" cy="304800"/>
            </a:xfrm>
            <a:custGeom>
              <a:avLst/>
              <a:gdLst>
                <a:gd name="connsiteX0" fmla="*/ 201335 w 342900"/>
                <a:gd name="connsiteY0" fmla="*/ 264994 h 304800"/>
                <a:gd name="connsiteX1" fmla="*/ 135136 w 342900"/>
                <a:gd name="connsiteY1" fmla="*/ 284044 h 304800"/>
                <a:gd name="connsiteX2" fmla="*/ 119420 w 342900"/>
                <a:gd name="connsiteY2" fmla="*/ 266899 h 304800"/>
                <a:gd name="connsiteX3" fmla="*/ 205621 w 342900"/>
                <a:gd name="connsiteY3" fmla="*/ 242134 h 304800"/>
                <a:gd name="connsiteX4" fmla="*/ 201335 w 342900"/>
                <a:gd name="connsiteY4" fmla="*/ 264994 h 304800"/>
                <a:gd name="connsiteX5" fmla="*/ 340400 w 342900"/>
                <a:gd name="connsiteY5" fmla="*/ 191175 h 304800"/>
                <a:gd name="connsiteX6" fmla="*/ 308491 w 342900"/>
                <a:gd name="connsiteY6" fmla="*/ 135930 h 304800"/>
                <a:gd name="connsiteX7" fmla="*/ 265628 w 342900"/>
                <a:gd name="connsiteY7" fmla="*/ 61635 h 304800"/>
                <a:gd name="connsiteX8" fmla="*/ 233720 w 342900"/>
                <a:gd name="connsiteY8" fmla="*/ 6390 h 304800"/>
                <a:gd name="connsiteX9" fmla="*/ 218956 w 342900"/>
                <a:gd name="connsiteY9" fmla="*/ 4485 h 304800"/>
                <a:gd name="connsiteX10" fmla="*/ 1786 w 342900"/>
                <a:gd name="connsiteY10" fmla="*/ 214035 h 304800"/>
                <a:gd name="connsiteX11" fmla="*/ 44648 w 342900"/>
                <a:gd name="connsiteY11" fmla="*/ 288330 h 304800"/>
                <a:gd name="connsiteX12" fmla="*/ 98941 w 342900"/>
                <a:gd name="connsiteY12" fmla="*/ 273090 h 304800"/>
                <a:gd name="connsiteX13" fmla="*/ 123230 w 342900"/>
                <a:gd name="connsiteY13" fmla="*/ 299284 h 304800"/>
                <a:gd name="connsiteX14" fmla="*/ 137517 w 342900"/>
                <a:gd name="connsiteY14" fmla="*/ 303570 h 304800"/>
                <a:gd name="connsiteX15" fmla="*/ 209431 w 342900"/>
                <a:gd name="connsiteY15" fmla="*/ 283092 h 304800"/>
                <a:gd name="connsiteX16" fmla="*/ 212765 w 342900"/>
                <a:gd name="connsiteY16" fmla="*/ 281663 h 304800"/>
                <a:gd name="connsiteX17" fmla="*/ 219432 w 342900"/>
                <a:gd name="connsiteY17" fmla="*/ 272138 h 304800"/>
                <a:gd name="connsiteX18" fmla="*/ 226100 w 342900"/>
                <a:gd name="connsiteY18" fmla="*/ 236895 h 304800"/>
                <a:gd name="connsiteX19" fmla="*/ 335161 w 342900"/>
                <a:gd name="connsiteY19" fmla="*/ 205939 h 304800"/>
                <a:gd name="connsiteX20" fmla="*/ 340400 w 342900"/>
                <a:gd name="connsiteY20" fmla="*/ 191175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42900" h="304800">
                  <a:moveTo>
                    <a:pt x="201335" y="264994"/>
                  </a:moveTo>
                  <a:lnTo>
                    <a:pt x="135136" y="284044"/>
                  </a:lnTo>
                  <a:lnTo>
                    <a:pt x="119420" y="266899"/>
                  </a:lnTo>
                  <a:lnTo>
                    <a:pt x="205621" y="242134"/>
                  </a:lnTo>
                  <a:lnTo>
                    <a:pt x="201335" y="264994"/>
                  </a:lnTo>
                  <a:close/>
                  <a:moveTo>
                    <a:pt x="340400" y="191175"/>
                  </a:moveTo>
                  <a:lnTo>
                    <a:pt x="308491" y="135930"/>
                  </a:lnTo>
                  <a:lnTo>
                    <a:pt x="265628" y="61635"/>
                  </a:lnTo>
                  <a:lnTo>
                    <a:pt x="233720" y="6390"/>
                  </a:lnTo>
                  <a:cubicBezTo>
                    <a:pt x="230386" y="1152"/>
                    <a:pt x="223242" y="199"/>
                    <a:pt x="218956" y="4485"/>
                  </a:cubicBezTo>
                  <a:lnTo>
                    <a:pt x="1786" y="214035"/>
                  </a:lnTo>
                  <a:lnTo>
                    <a:pt x="44648" y="288330"/>
                  </a:lnTo>
                  <a:lnTo>
                    <a:pt x="98941" y="273090"/>
                  </a:lnTo>
                  <a:lnTo>
                    <a:pt x="123230" y="299284"/>
                  </a:lnTo>
                  <a:cubicBezTo>
                    <a:pt x="127040" y="303094"/>
                    <a:pt x="132278" y="304999"/>
                    <a:pt x="137517" y="303570"/>
                  </a:cubicBezTo>
                  <a:lnTo>
                    <a:pt x="209431" y="283092"/>
                  </a:lnTo>
                  <a:cubicBezTo>
                    <a:pt x="210383" y="282615"/>
                    <a:pt x="211812" y="282139"/>
                    <a:pt x="212765" y="281663"/>
                  </a:cubicBezTo>
                  <a:cubicBezTo>
                    <a:pt x="216098" y="279758"/>
                    <a:pt x="218956" y="275948"/>
                    <a:pt x="219432" y="272138"/>
                  </a:cubicBezTo>
                  <a:lnTo>
                    <a:pt x="226100" y="236895"/>
                  </a:lnTo>
                  <a:lnTo>
                    <a:pt x="335161" y="205939"/>
                  </a:lnTo>
                  <a:cubicBezTo>
                    <a:pt x="340876" y="203558"/>
                    <a:pt x="343733" y="196414"/>
                    <a:pt x="340400" y="191175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315458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BC374D76-3AC0-4CFE-9C61-0FAFED91EB6D}"/>
              </a:ext>
            </a:extLst>
          </p:cNvPr>
          <p:cNvSpPr/>
          <p:nvPr/>
        </p:nvSpPr>
        <p:spPr>
          <a:xfrm>
            <a:off x="619965" y="2581639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6E6A137-6C6B-4584-B780-DBB6420570B5}"/>
              </a:ext>
            </a:extLst>
          </p:cNvPr>
          <p:cNvSpPr/>
          <p:nvPr/>
        </p:nvSpPr>
        <p:spPr>
          <a:xfrm>
            <a:off x="619965" y="220484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38237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562366A-69FE-46A5-A580-81A08FC82385}"/>
              </a:ext>
            </a:extLst>
          </p:cNvPr>
          <p:cNvSpPr/>
          <p:nvPr/>
        </p:nvSpPr>
        <p:spPr>
          <a:xfrm>
            <a:off x="619965" y="477131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FA3A3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6F6DF75-7F1F-4616-8BA6-AA1588C3FA31}"/>
              </a:ext>
            </a:extLst>
          </p:cNvPr>
          <p:cNvSpPr/>
          <p:nvPr/>
        </p:nvSpPr>
        <p:spPr>
          <a:xfrm>
            <a:off x="10119360" y="220008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7B3997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91E8191-F235-4560-823E-6EFB8872A064}"/>
              </a:ext>
            </a:extLst>
          </p:cNvPr>
          <p:cNvSpPr/>
          <p:nvPr/>
        </p:nvSpPr>
        <p:spPr>
          <a:xfrm>
            <a:off x="10119360" y="477634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CF5EAE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8C1934F-AADD-48BC-B88C-FFC95F0BBEB1}"/>
              </a:ext>
            </a:extLst>
          </p:cNvPr>
          <p:cNvSpPr/>
          <p:nvPr/>
        </p:nvSpPr>
        <p:spPr>
          <a:xfrm>
            <a:off x="619965" y="5152041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9D3973C-ED0A-400C-9B0B-54511EE578AE}"/>
              </a:ext>
            </a:extLst>
          </p:cNvPr>
          <p:cNvSpPr/>
          <p:nvPr/>
        </p:nvSpPr>
        <p:spPr>
          <a:xfrm>
            <a:off x="8839200" y="2579033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EEB289F-AAB5-40A5-9870-2EBA14616367}"/>
              </a:ext>
            </a:extLst>
          </p:cNvPr>
          <p:cNvSpPr/>
          <p:nvPr/>
        </p:nvSpPr>
        <p:spPr>
          <a:xfrm>
            <a:off x="8839200" y="5156155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B372BD5-372E-4592-B804-C253B99DA884}"/>
              </a:ext>
            </a:extLst>
          </p:cNvPr>
          <p:cNvGrpSpPr/>
          <p:nvPr/>
        </p:nvGrpSpPr>
        <p:grpSpPr>
          <a:xfrm>
            <a:off x="4358640" y="2307388"/>
            <a:ext cx="3474720" cy="3162726"/>
            <a:chOff x="4358640" y="2307388"/>
            <a:chExt cx="3474720" cy="3162726"/>
          </a:xfrm>
        </p:grpSpPr>
        <p:sp>
          <p:nvSpPr>
            <p:cNvPr id="38" name="Diamond 37">
              <a:extLst>
                <a:ext uri="{FF2B5EF4-FFF2-40B4-BE49-F238E27FC236}">
                  <a16:creationId xmlns:a16="http://schemas.microsoft.com/office/drawing/2014/main" id="{98AB8FEB-315D-4DA5-9432-09FCD5E05C22}"/>
                </a:ext>
              </a:extLst>
            </p:cNvPr>
            <p:cNvSpPr/>
            <p:nvPr/>
          </p:nvSpPr>
          <p:spPr>
            <a:xfrm>
              <a:off x="4358640" y="3824194"/>
              <a:ext cx="3474720" cy="1645920"/>
            </a:xfrm>
            <a:prstGeom prst="diamond">
              <a:avLst/>
            </a:prstGeom>
            <a:solidFill>
              <a:srgbClr val="FFA3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Diamond 39">
              <a:extLst>
                <a:ext uri="{FF2B5EF4-FFF2-40B4-BE49-F238E27FC236}">
                  <a16:creationId xmlns:a16="http://schemas.microsoft.com/office/drawing/2014/main" id="{1FD05F5F-EECC-43AA-BF72-CC5C2C5E1450}"/>
                </a:ext>
              </a:extLst>
            </p:cNvPr>
            <p:cNvSpPr/>
            <p:nvPr/>
          </p:nvSpPr>
          <p:spPr>
            <a:xfrm>
              <a:off x="4358640" y="3318592"/>
              <a:ext cx="3474720" cy="1645920"/>
            </a:xfrm>
            <a:prstGeom prst="diamond">
              <a:avLst/>
            </a:prstGeom>
            <a:solidFill>
              <a:srgbClr val="CF5E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Diamond 41">
              <a:extLst>
                <a:ext uri="{FF2B5EF4-FFF2-40B4-BE49-F238E27FC236}">
                  <a16:creationId xmlns:a16="http://schemas.microsoft.com/office/drawing/2014/main" id="{0652F819-CAB4-4BDA-B49D-8AFB1CB5551B}"/>
                </a:ext>
              </a:extLst>
            </p:cNvPr>
            <p:cNvSpPr/>
            <p:nvPr/>
          </p:nvSpPr>
          <p:spPr>
            <a:xfrm>
              <a:off x="4358640" y="2812990"/>
              <a:ext cx="3474720" cy="1645920"/>
            </a:xfrm>
            <a:prstGeom prst="diamond">
              <a:avLst/>
            </a:prstGeom>
            <a:solidFill>
              <a:srgbClr val="7B39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Diamond 42">
              <a:extLst>
                <a:ext uri="{FF2B5EF4-FFF2-40B4-BE49-F238E27FC236}">
                  <a16:creationId xmlns:a16="http://schemas.microsoft.com/office/drawing/2014/main" id="{A713F139-11D3-4A0D-B883-CEE2EA67AFE2}"/>
                </a:ext>
              </a:extLst>
            </p:cNvPr>
            <p:cNvSpPr/>
            <p:nvPr/>
          </p:nvSpPr>
          <p:spPr>
            <a:xfrm>
              <a:off x="4358640" y="2307388"/>
              <a:ext cx="3474720" cy="1645920"/>
            </a:xfrm>
            <a:prstGeom prst="diamond">
              <a:avLst/>
            </a:prstGeom>
            <a:solidFill>
              <a:srgbClr val="3823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4" name="Graphic 10" descr="Gears">
            <a:extLst>
              <a:ext uri="{FF2B5EF4-FFF2-40B4-BE49-F238E27FC236}">
                <a16:creationId xmlns:a16="http://schemas.microsoft.com/office/drawing/2014/main" id="{B2FB504B-E2B4-46B0-8251-E45301679121}"/>
              </a:ext>
            </a:extLst>
          </p:cNvPr>
          <p:cNvGrpSpPr/>
          <p:nvPr/>
        </p:nvGrpSpPr>
        <p:grpSpPr>
          <a:xfrm>
            <a:off x="619965" y="4230889"/>
            <a:ext cx="457200" cy="457200"/>
            <a:chOff x="7723909" y="1697763"/>
            <a:chExt cx="457200" cy="457200"/>
          </a:xfrm>
          <a:solidFill>
            <a:srgbClr val="FFA3A3"/>
          </a:solidFill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BE785BC-CCBA-434E-88DE-028E4D093ECF}"/>
                </a:ext>
              </a:extLst>
            </p:cNvPr>
            <p:cNvSpPr/>
            <p:nvPr/>
          </p:nvSpPr>
          <p:spPr>
            <a:xfrm>
              <a:off x="7901312" y="1734672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85499 w 209550"/>
                <a:gd name="connsiteY5" fmla="*/ 82629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4527 w 209550"/>
                <a:gd name="connsiteY16" fmla="*/ 41672 h 209550"/>
                <a:gd name="connsiteX17" fmla="*/ 32147 w 209550"/>
                <a:gd name="connsiteY17" fmla="*/ 64056 h 209550"/>
                <a:gd name="connsiteX18" fmla="*/ 24527 w 209550"/>
                <a:gd name="connsiteY18" fmla="*/ 82629 h 209550"/>
                <a:gd name="connsiteX19" fmla="*/ 3572 w 209550"/>
                <a:gd name="connsiteY19" fmla="*/ 93107 h 209550"/>
                <a:gd name="connsiteX20" fmla="*/ 3572 w 209550"/>
                <a:gd name="connsiteY20" fmla="*/ 116919 h 209550"/>
                <a:gd name="connsiteX21" fmla="*/ 24527 w 209550"/>
                <a:gd name="connsiteY21" fmla="*/ 127397 h 209550"/>
                <a:gd name="connsiteX22" fmla="*/ 32147 w 209550"/>
                <a:gd name="connsiteY22" fmla="*/ 145971 h 209550"/>
                <a:gd name="connsiteX23" fmla="*/ 24527 w 209550"/>
                <a:gd name="connsiteY23" fmla="*/ 168354 h 209550"/>
                <a:gd name="connsiteX24" fmla="*/ 41196 w 209550"/>
                <a:gd name="connsiteY24" fmla="*/ 185023 h 209550"/>
                <a:gd name="connsiteX25" fmla="*/ 63579 w 209550"/>
                <a:gd name="connsiteY25" fmla="*/ 177403 h 209550"/>
                <a:gd name="connsiteX26" fmla="*/ 82153 w 209550"/>
                <a:gd name="connsiteY26" fmla="*/ 185023 h 209550"/>
                <a:gd name="connsiteX27" fmla="*/ 92631 w 209550"/>
                <a:gd name="connsiteY27" fmla="*/ 205978 h 209550"/>
                <a:gd name="connsiteX28" fmla="*/ 116443 w 209550"/>
                <a:gd name="connsiteY28" fmla="*/ 205978 h 209550"/>
                <a:gd name="connsiteX29" fmla="*/ 126921 w 209550"/>
                <a:gd name="connsiteY29" fmla="*/ 185023 h 209550"/>
                <a:gd name="connsiteX30" fmla="*/ 145494 w 209550"/>
                <a:gd name="connsiteY30" fmla="*/ 177403 h 209550"/>
                <a:gd name="connsiteX31" fmla="*/ 167878 w 209550"/>
                <a:gd name="connsiteY31" fmla="*/ 185023 h 209550"/>
                <a:gd name="connsiteX32" fmla="*/ 185023 w 209550"/>
                <a:gd name="connsiteY32" fmla="*/ 168354 h 209550"/>
                <a:gd name="connsiteX33" fmla="*/ 177403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487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4539" y="140732"/>
                    <a:pt x="105013" y="140732"/>
                  </a:cubicBezTo>
                  <a:close/>
                  <a:moveTo>
                    <a:pt x="185499" y="82629"/>
                  </a:moveTo>
                  <a:cubicBezTo>
                    <a:pt x="183594" y="75962"/>
                    <a:pt x="181213" y="69771"/>
                    <a:pt x="177879" y="64056"/>
                  </a:cubicBez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4064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4527" y="41672"/>
                  </a:lnTo>
                  <a:lnTo>
                    <a:pt x="32147" y="64056"/>
                  </a:lnTo>
                  <a:cubicBezTo>
                    <a:pt x="28813" y="69771"/>
                    <a:pt x="26432" y="75962"/>
                    <a:pt x="24527" y="82629"/>
                  </a:cubicBezTo>
                  <a:lnTo>
                    <a:pt x="3572" y="93107"/>
                  </a:lnTo>
                  <a:lnTo>
                    <a:pt x="3572" y="116919"/>
                  </a:lnTo>
                  <a:lnTo>
                    <a:pt x="24527" y="127397"/>
                  </a:lnTo>
                  <a:cubicBezTo>
                    <a:pt x="26432" y="134064"/>
                    <a:pt x="28813" y="140256"/>
                    <a:pt x="32147" y="145971"/>
                  </a:cubicBezTo>
                  <a:lnTo>
                    <a:pt x="24527" y="168354"/>
                  </a:lnTo>
                  <a:lnTo>
                    <a:pt x="41196" y="185023"/>
                  </a:lnTo>
                  <a:lnTo>
                    <a:pt x="63579" y="177403"/>
                  </a:lnTo>
                  <a:cubicBezTo>
                    <a:pt x="69294" y="180737"/>
                    <a:pt x="75486" y="183118"/>
                    <a:pt x="82153" y="185023"/>
                  </a:cubicBezTo>
                  <a:lnTo>
                    <a:pt x="92631" y="205978"/>
                  </a:lnTo>
                  <a:lnTo>
                    <a:pt x="116443" y="205978"/>
                  </a:lnTo>
                  <a:lnTo>
                    <a:pt x="126921" y="185023"/>
                  </a:lnTo>
                  <a:cubicBezTo>
                    <a:pt x="133588" y="183118"/>
                    <a:pt x="139779" y="180737"/>
                    <a:pt x="145494" y="177403"/>
                  </a:cubicBezTo>
                  <a:lnTo>
                    <a:pt x="167878" y="185023"/>
                  </a:lnTo>
                  <a:lnTo>
                    <a:pt x="185023" y="168354"/>
                  </a:lnTo>
                  <a:lnTo>
                    <a:pt x="177403" y="145971"/>
                  </a:lnTo>
                  <a:cubicBezTo>
                    <a:pt x="180737" y="140256"/>
                    <a:pt x="183594" y="133588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BA78264-74AC-4054-8F25-107EC4E04D7F}"/>
                </a:ext>
              </a:extLst>
            </p:cNvPr>
            <p:cNvSpPr/>
            <p:nvPr/>
          </p:nvSpPr>
          <p:spPr>
            <a:xfrm>
              <a:off x="7793680" y="1908027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05013 w 209550"/>
                <a:gd name="connsiteY5" fmla="*/ 140732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5003 w 209550"/>
                <a:gd name="connsiteY16" fmla="*/ 41196 h 209550"/>
                <a:gd name="connsiteX17" fmla="*/ 32147 w 209550"/>
                <a:gd name="connsiteY17" fmla="*/ 63579 h 209550"/>
                <a:gd name="connsiteX18" fmla="*/ 24527 w 209550"/>
                <a:gd name="connsiteY18" fmla="*/ 82153 h 209550"/>
                <a:gd name="connsiteX19" fmla="*/ 3572 w 209550"/>
                <a:gd name="connsiteY19" fmla="*/ 92631 h 209550"/>
                <a:gd name="connsiteX20" fmla="*/ 3572 w 209550"/>
                <a:gd name="connsiteY20" fmla="*/ 116443 h 209550"/>
                <a:gd name="connsiteX21" fmla="*/ 24527 w 209550"/>
                <a:gd name="connsiteY21" fmla="*/ 126921 h 209550"/>
                <a:gd name="connsiteX22" fmla="*/ 32147 w 209550"/>
                <a:gd name="connsiteY22" fmla="*/ 145494 h 209550"/>
                <a:gd name="connsiteX23" fmla="*/ 25003 w 209550"/>
                <a:gd name="connsiteY23" fmla="*/ 167878 h 209550"/>
                <a:gd name="connsiteX24" fmla="*/ 41672 w 209550"/>
                <a:gd name="connsiteY24" fmla="*/ 184547 h 209550"/>
                <a:gd name="connsiteX25" fmla="*/ 64056 w 209550"/>
                <a:gd name="connsiteY25" fmla="*/ 177403 h 209550"/>
                <a:gd name="connsiteX26" fmla="*/ 82629 w 209550"/>
                <a:gd name="connsiteY26" fmla="*/ 185023 h 209550"/>
                <a:gd name="connsiteX27" fmla="*/ 93107 w 209550"/>
                <a:gd name="connsiteY27" fmla="*/ 205978 h 209550"/>
                <a:gd name="connsiteX28" fmla="*/ 116919 w 209550"/>
                <a:gd name="connsiteY28" fmla="*/ 205978 h 209550"/>
                <a:gd name="connsiteX29" fmla="*/ 127397 w 209550"/>
                <a:gd name="connsiteY29" fmla="*/ 185023 h 209550"/>
                <a:gd name="connsiteX30" fmla="*/ 145971 w 209550"/>
                <a:gd name="connsiteY30" fmla="*/ 177403 h 209550"/>
                <a:gd name="connsiteX31" fmla="*/ 168354 w 209550"/>
                <a:gd name="connsiteY31" fmla="*/ 185023 h 209550"/>
                <a:gd name="connsiteX32" fmla="*/ 185023 w 209550"/>
                <a:gd name="connsiteY32" fmla="*/ 167878 h 209550"/>
                <a:gd name="connsiteX33" fmla="*/ 177879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  <a:gd name="connsiteX38" fmla="*/ 177879 w 209550"/>
                <a:gd name="connsiteY38" fmla="*/ 64056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011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5016" y="140732"/>
                    <a:pt x="105013" y="140732"/>
                  </a:cubicBezTo>
                  <a:lnTo>
                    <a:pt x="105013" y="140732"/>
                  </a:lnTo>
                  <a:close/>
                  <a:moveTo>
                    <a:pt x="177879" y="64056"/>
                  </a:move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3588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5003" y="41196"/>
                  </a:lnTo>
                  <a:lnTo>
                    <a:pt x="32147" y="63579"/>
                  </a:lnTo>
                  <a:cubicBezTo>
                    <a:pt x="28813" y="69294"/>
                    <a:pt x="26432" y="75962"/>
                    <a:pt x="24527" y="82153"/>
                  </a:cubicBezTo>
                  <a:lnTo>
                    <a:pt x="3572" y="92631"/>
                  </a:lnTo>
                  <a:lnTo>
                    <a:pt x="3572" y="116443"/>
                  </a:lnTo>
                  <a:lnTo>
                    <a:pt x="24527" y="126921"/>
                  </a:lnTo>
                  <a:cubicBezTo>
                    <a:pt x="26432" y="133588"/>
                    <a:pt x="28813" y="139779"/>
                    <a:pt x="32147" y="145494"/>
                  </a:cubicBezTo>
                  <a:lnTo>
                    <a:pt x="25003" y="167878"/>
                  </a:lnTo>
                  <a:lnTo>
                    <a:pt x="41672" y="184547"/>
                  </a:lnTo>
                  <a:lnTo>
                    <a:pt x="64056" y="177403"/>
                  </a:lnTo>
                  <a:cubicBezTo>
                    <a:pt x="69771" y="180737"/>
                    <a:pt x="75962" y="183118"/>
                    <a:pt x="82629" y="185023"/>
                  </a:cubicBezTo>
                  <a:lnTo>
                    <a:pt x="93107" y="205978"/>
                  </a:lnTo>
                  <a:lnTo>
                    <a:pt x="116919" y="205978"/>
                  </a:lnTo>
                  <a:lnTo>
                    <a:pt x="127397" y="185023"/>
                  </a:lnTo>
                  <a:cubicBezTo>
                    <a:pt x="134064" y="183118"/>
                    <a:pt x="140256" y="180737"/>
                    <a:pt x="145971" y="177403"/>
                  </a:cubicBezTo>
                  <a:lnTo>
                    <a:pt x="168354" y="185023"/>
                  </a:lnTo>
                  <a:lnTo>
                    <a:pt x="185023" y="167878"/>
                  </a:lnTo>
                  <a:lnTo>
                    <a:pt x="177879" y="145971"/>
                  </a:lnTo>
                  <a:cubicBezTo>
                    <a:pt x="181213" y="140256"/>
                    <a:pt x="183594" y="134064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ubicBezTo>
                    <a:pt x="183594" y="75962"/>
                    <a:pt x="181213" y="69771"/>
                    <a:pt x="177879" y="640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47" name="Graphic 13" descr="Briefcase">
            <a:extLst>
              <a:ext uri="{FF2B5EF4-FFF2-40B4-BE49-F238E27FC236}">
                <a16:creationId xmlns:a16="http://schemas.microsoft.com/office/drawing/2014/main" id="{6AC49F97-8E80-4BA0-AA3E-8B108BF23020}"/>
              </a:ext>
            </a:extLst>
          </p:cNvPr>
          <p:cNvGrpSpPr/>
          <p:nvPr/>
        </p:nvGrpSpPr>
        <p:grpSpPr>
          <a:xfrm>
            <a:off x="619965" y="1671053"/>
            <a:ext cx="457200" cy="457200"/>
            <a:chOff x="8409667" y="1711034"/>
            <a:chExt cx="457200" cy="457200"/>
          </a:xfrm>
          <a:solidFill>
            <a:srgbClr val="382370"/>
          </a:solidFill>
        </p:grpSpPr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DFCD9B67-C40E-4197-9290-98C1CBACDC69}"/>
                </a:ext>
              </a:extLst>
            </p:cNvPr>
            <p:cNvSpPr/>
            <p:nvPr/>
          </p:nvSpPr>
          <p:spPr>
            <a:xfrm>
              <a:off x="8455506" y="1940229"/>
              <a:ext cx="381000" cy="152400"/>
            </a:xfrm>
            <a:custGeom>
              <a:avLst/>
              <a:gdLst>
                <a:gd name="connsiteX0" fmla="*/ 220861 w 381000"/>
                <a:gd name="connsiteY0" fmla="*/ 11311 h 152400"/>
                <a:gd name="connsiteX1" fmla="*/ 201811 w 381000"/>
                <a:gd name="connsiteY1" fmla="*/ 30361 h 152400"/>
                <a:gd name="connsiteX2" fmla="*/ 182761 w 381000"/>
                <a:gd name="connsiteY2" fmla="*/ 30361 h 152400"/>
                <a:gd name="connsiteX3" fmla="*/ 163711 w 381000"/>
                <a:gd name="connsiteY3" fmla="*/ 11311 h 152400"/>
                <a:gd name="connsiteX4" fmla="*/ 163711 w 381000"/>
                <a:gd name="connsiteY4" fmla="*/ 1786 h 152400"/>
                <a:gd name="connsiteX5" fmla="*/ 1786 w 381000"/>
                <a:gd name="connsiteY5" fmla="*/ 1786 h 152400"/>
                <a:gd name="connsiteX6" fmla="*/ 1786 w 381000"/>
                <a:gd name="connsiteY6" fmla="*/ 135136 h 152400"/>
                <a:gd name="connsiteX7" fmla="*/ 20836 w 381000"/>
                <a:gd name="connsiteY7" fmla="*/ 154186 h 152400"/>
                <a:gd name="connsiteX8" fmla="*/ 363736 w 381000"/>
                <a:gd name="connsiteY8" fmla="*/ 154186 h 152400"/>
                <a:gd name="connsiteX9" fmla="*/ 382786 w 381000"/>
                <a:gd name="connsiteY9" fmla="*/ 135136 h 152400"/>
                <a:gd name="connsiteX10" fmla="*/ 382786 w 381000"/>
                <a:gd name="connsiteY10" fmla="*/ 1786 h 152400"/>
                <a:gd name="connsiteX11" fmla="*/ 220861 w 381000"/>
                <a:gd name="connsiteY11" fmla="*/ 1786 h 152400"/>
                <a:gd name="connsiteX12" fmla="*/ 220861 w 381000"/>
                <a:gd name="connsiteY12" fmla="*/ 11311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000" h="152400">
                  <a:moveTo>
                    <a:pt x="220861" y="11311"/>
                  </a:moveTo>
                  <a:cubicBezTo>
                    <a:pt x="220861" y="21788"/>
                    <a:pt x="212288" y="30361"/>
                    <a:pt x="201811" y="30361"/>
                  </a:cubicBezTo>
                  <a:lnTo>
                    <a:pt x="182761" y="30361"/>
                  </a:lnTo>
                  <a:cubicBezTo>
                    <a:pt x="172283" y="30361"/>
                    <a:pt x="163711" y="21788"/>
                    <a:pt x="163711" y="11311"/>
                  </a:cubicBezTo>
                  <a:lnTo>
                    <a:pt x="163711" y="1786"/>
                  </a:lnTo>
                  <a:lnTo>
                    <a:pt x="1786" y="1786"/>
                  </a:lnTo>
                  <a:lnTo>
                    <a:pt x="1786" y="135136"/>
                  </a:lnTo>
                  <a:cubicBezTo>
                    <a:pt x="1786" y="145613"/>
                    <a:pt x="10358" y="154186"/>
                    <a:pt x="20836" y="154186"/>
                  </a:cubicBezTo>
                  <a:lnTo>
                    <a:pt x="363736" y="154186"/>
                  </a:lnTo>
                  <a:cubicBezTo>
                    <a:pt x="374213" y="154186"/>
                    <a:pt x="382786" y="145613"/>
                    <a:pt x="382786" y="135136"/>
                  </a:cubicBezTo>
                  <a:lnTo>
                    <a:pt x="382786" y="1786"/>
                  </a:lnTo>
                  <a:lnTo>
                    <a:pt x="220861" y="1786"/>
                  </a:lnTo>
                  <a:lnTo>
                    <a:pt x="220861" y="1131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950FB92-3E96-4500-918C-7BA5D6959C01}"/>
                </a:ext>
              </a:extLst>
            </p:cNvPr>
            <p:cNvSpPr/>
            <p:nvPr/>
          </p:nvSpPr>
          <p:spPr>
            <a:xfrm>
              <a:off x="8455506" y="1761636"/>
              <a:ext cx="381000" cy="161925"/>
            </a:xfrm>
            <a:custGeom>
              <a:avLst/>
              <a:gdLst>
                <a:gd name="connsiteX0" fmla="*/ 363736 w 381000"/>
                <a:gd name="connsiteY0" fmla="*/ 66080 h 161925"/>
                <a:gd name="connsiteX1" fmla="*/ 268486 w 381000"/>
                <a:gd name="connsiteY1" fmla="*/ 66080 h 161925"/>
                <a:gd name="connsiteX2" fmla="*/ 268486 w 381000"/>
                <a:gd name="connsiteY2" fmla="*/ 35123 h 161925"/>
                <a:gd name="connsiteX3" fmla="*/ 235148 w 381000"/>
                <a:gd name="connsiteY3" fmla="*/ 1786 h 161925"/>
                <a:gd name="connsiteX4" fmla="*/ 149423 w 381000"/>
                <a:gd name="connsiteY4" fmla="*/ 1786 h 161925"/>
                <a:gd name="connsiteX5" fmla="*/ 116086 w 381000"/>
                <a:gd name="connsiteY5" fmla="*/ 35123 h 161925"/>
                <a:gd name="connsiteX6" fmla="*/ 116086 w 381000"/>
                <a:gd name="connsiteY6" fmla="*/ 66080 h 161925"/>
                <a:gd name="connsiteX7" fmla="*/ 20836 w 381000"/>
                <a:gd name="connsiteY7" fmla="*/ 66080 h 161925"/>
                <a:gd name="connsiteX8" fmla="*/ 1786 w 381000"/>
                <a:gd name="connsiteY8" fmla="*/ 85130 h 161925"/>
                <a:gd name="connsiteX9" fmla="*/ 1786 w 381000"/>
                <a:gd name="connsiteY9" fmla="*/ 161330 h 161925"/>
                <a:gd name="connsiteX10" fmla="*/ 163711 w 381000"/>
                <a:gd name="connsiteY10" fmla="*/ 161330 h 161925"/>
                <a:gd name="connsiteX11" fmla="*/ 163711 w 381000"/>
                <a:gd name="connsiteY11" fmla="*/ 151805 h 161925"/>
                <a:gd name="connsiteX12" fmla="*/ 220861 w 381000"/>
                <a:gd name="connsiteY12" fmla="*/ 151805 h 161925"/>
                <a:gd name="connsiteX13" fmla="*/ 220861 w 381000"/>
                <a:gd name="connsiteY13" fmla="*/ 161330 h 161925"/>
                <a:gd name="connsiteX14" fmla="*/ 382786 w 381000"/>
                <a:gd name="connsiteY14" fmla="*/ 161330 h 161925"/>
                <a:gd name="connsiteX15" fmla="*/ 382786 w 381000"/>
                <a:gd name="connsiteY15" fmla="*/ 85130 h 161925"/>
                <a:gd name="connsiteX16" fmla="*/ 363736 w 381000"/>
                <a:gd name="connsiteY16" fmla="*/ 66080 h 161925"/>
                <a:gd name="connsiteX17" fmla="*/ 144661 w 381000"/>
                <a:gd name="connsiteY17" fmla="*/ 66080 h 161925"/>
                <a:gd name="connsiteX18" fmla="*/ 144661 w 381000"/>
                <a:gd name="connsiteY18" fmla="*/ 35123 h 161925"/>
                <a:gd name="connsiteX19" fmla="*/ 149423 w 381000"/>
                <a:gd name="connsiteY19" fmla="*/ 30361 h 161925"/>
                <a:gd name="connsiteX20" fmla="*/ 235148 w 381000"/>
                <a:gd name="connsiteY20" fmla="*/ 30361 h 161925"/>
                <a:gd name="connsiteX21" fmla="*/ 239911 w 381000"/>
                <a:gd name="connsiteY21" fmla="*/ 35123 h 161925"/>
                <a:gd name="connsiteX22" fmla="*/ 239911 w 381000"/>
                <a:gd name="connsiteY22" fmla="*/ 66080 h 161925"/>
                <a:gd name="connsiteX23" fmla="*/ 144661 w 381000"/>
                <a:gd name="connsiteY23" fmla="*/ 66080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000" h="161925">
                  <a:moveTo>
                    <a:pt x="363736" y="66080"/>
                  </a:moveTo>
                  <a:lnTo>
                    <a:pt x="268486" y="66080"/>
                  </a:lnTo>
                  <a:lnTo>
                    <a:pt x="268486" y="35123"/>
                  </a:lnTo>
                  <a:cubicBezTo>
                    <a:pt x="268486" y="16550"/>
                    <a:pt x="253722" y="1786"/>
                    <a:pt x="235148" y="1786"/>
                  </a:cubicBezTo>
                  <a:lnTo>
                    <a:pt x="149423" y="1786"/>
                  </a:lnTo>
                  <a:cubicBezTo>
                    <a:pt x="130850" y="1786"/>
                    <a:pt x="116086" y="16550"/>
                    <a:pt x="116086" y="35123"/>
                  </a:cubicBezTo>
                  <a:lnTo>
                    <a:pt x="116086" y="66080"/>
                  </a:lnTo>
                  <a:lnTo>
                    <a:pt x="20836" y="66080"/>
                  </a:lnTo>
                  <a:cubicBezTo>
                    <a:pt x="10358" y="66080"/>
                    <a:pt x="1786" y="74652"/>
                    <a:pt x="1786" y="85130"/>
                  </a:cubicBezTo>
                  <a:lnTo>
                    <a:pt x="1786" y="161330"/>
                  </a:lnTo>
                  <a:lnTo>
                    <a:pt x="163711" y="161330"/>
                  </a:lnTo>
                  <a:lnTo>
                    <a:pt x="163711" y="151805"/>
                  </a:lnTo>
                  <a:lnTo>
                    <a:pt x="220861" y="151805"/>
                  </a:lnTo>
                  <a:lnTo>
                    <a:pt x="220861" y="161330"/>
                  </a:lnTo>
                  <a:lnTo>
                    <a:pt x="382786" y="161330"/>
                  </a:lnTo>
                  <a:lnTo>
                    <a:pt x="382786" y="85130"/>
                  </a:lnTo>
                  <a:cubicBezTo>
                    <a:pt x="382786" y="74652"/>
                    <a:pt x="374213" y="66080"/>
                    <a:pt x="363736" y="66080"/>
                  </a:cubicBezTo>
                  <a:moveTo>
                    <a:pt x="144661" y="66080"/>
                  </a:moveTo>
                  <a:lnTo>
                    <a:pt x="144661" y="35123"/>
                  </a:lnTo>
                  <a:cubicBezTo>
                    <a:pt x="144661" y="32266"/>
                    <a:pt x="146566" y="30361"/>
                    <a:pt x="149423" y="30361"/>
                  </a:cubicBezTo>
                  <a:lnTo>
                    <a:pt x="235148" y="30361"/>
                  </a:lnTo>
                  <a:cubicBezTo>
                    <a:pt x="238006" y="30361"/>
                    <a:pt x="239911" y="32266"/>
                    <a:pt x="239911" y="35123"/>
                  </a:cubicBezTo>
                  <a:lnTo>
                    <a:pt x="239911" y="66080"/>
                  </a:lnTo>
                  <a:lnTo>
                    <a:pt x="144661" y="66080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50" name="Graphic 16" descr="Trophy">
            <a:extLst>
              <a:ext uri="{FF2B5EF4-FFF2-40B4-BE49-F238E27FC236}">
                <a16:creationId xmlns:a16="http://schemas.microsoft.com/office/drawing/2014/main" id="{935CEB59-2AB6-4472-8241-AF0BF9D9FABB}"/>
              </a:ext>
            </a:extLst>
          </p:cNvPr>
          <p:cNvSpPr/>
          <p:nvPr/>
        </p:nvSpPr>
        <p:spPr>
          <a:xfrm>
            <a:off x="11249025" y="1711534"/>
            <a:ext cx="333375" cy="376238"/>
          </a:xfrm>
          <a:custGeom>
            <a:avLst/>
            <a:gdLst>
              <a:gd name="connsiteX0" fmla="*/ 287060 w 333375"/>
              <a:gd name="connsiteY0" fmla="*/ 182761 h 376237"/>
              <a:gd name="connsiteX1" fmla="*/ 220385 w 333375"/>
              <a:gd name="connsiteY1" fmla="*/ 214670 h 376237"/>
              <a:gd name="connsiteX2" fmla="*/ 248960 w 333375"/>
              <a:gd name="connsiteY2" fmla="*/ 185618 h 376237"/>
              <a:gd name="connsiteX3" fmla="*/ 259913 w 333375"/>
              <a:gd name="connsiteY3" fmla="*/ 171331 h 376237"/>
              <a:gd name="connsiteX4" fmla="*/ 272772 w 333375"/>
              <a:gd name="connsiteY4" fmla="*/ 126087 h 376237"/>
              <a:gd name="connsiteX5" fmla="*/ 272772 w 333375"/>
              <a:gd name="connsiteY5" fmla="*/ 64175 h 376237"/>
              <a:gd name="connsiteX6" fmla="*/ 306110 w 333375"/>
              <a:gd name="connsiteY6" fmla="*/ 64175 h 376237"/>
              <a:gd name="connsiteX7" fmla="*/ 306110 w 333375"/>
              <a:gd name="connsiteY7" fmla="*/ 136565 h 376237"/>
              <a:gd name="connsiteX8" fmla="*/ 287060 w 333375"/>
              <a:gd name="connsiteY8" fmla="*/ 182761 h 376237"/>
              <a:gd name="connsiteX9" fmla="*/ 50363 w 333375"/>
              <a:gd name="connsiteY9" fmla="*/ 182761 h 376237"/>
              <a:gd name="connsiteX10" fmla="*/ 30361 w 333375"/>
              <a:gd name="connsiteY10" fmla="*/ 136565 h 376237"/>
              <a:gd name="connsiteX11" fmla="*/ 30361 w 333375"/>
              <a:gd name="connsiteY11" fmla="*/ 63698 h 376237"/>
              <a:gd name="connsiteX12" fmla="*/ 63698 w 333375"/>
              <a:gd name="connsiteY12" fmla="*/ 63698 h 376237"/>
              <a:gd name="connsiteX13" fmla="*/ 63698 w 333375"/>
              <a:gd name="connsiteY13" fmla="*/ 125611 h 376237"/>
              <a:gd name="connsiteX14" fmla="*/ 76557 w 333375"/>
              <a:gd name="connsiteY14" fmla="*/ 170855 h 376237"/>
              <a:gd name="connsiteX15" fmla="*/ 87511 w 333375"/>
              <a:gd name="connsiteY15" fmla="*/ 185142 h 376237"/>
              <a:gd name="connsiteX16" fmla="*/ 116086 w 333375"/>
              <a:gd name="connsiteY16" fmla="*/ 214193 h 376237"/>
              <a:gd name="connsiteX17" fmla="*/ 50363 w 333375"/>
              <a:gd name="connsiteY17" fmla="*/ 182761 h 376237"/>
              <a:gd name="connsiteX18" fmla="*/ 335161 w 333375"/>
              <a:gd name="connsiteY18" fmla="*/ 135136 h 376237"/>
              <a:gd name="connsiteX19" fmla="*/ 335161 w 333375"/>
              <a:gd name="connsiteY19" fmla="*/ 35123 h 376237"/>
              <a:gd name="connsiteX20" fmla="*/ 273248 w 333375"/>
              <a:gd name="connsiteY20" fmla="*/ 35123 h 376237"/>
              <a:gd name="connsiteX21" fmla="*/ 273248 w 333375"/>
              <a:gd name="connsiteY21" fmla="*/ 1786 h 376237"/>
              <a:gd name="connsiteX22" fmla="*/ 168473 w 333375"/>
              <a:gd name="connsiteY22" fmla="*/ 1786 h 376237"/>
              <a:gd name="connsiteX23" fmla="*/ 63698 w 333375"/>
              <a:gd name="connsiteY23" fmla="*/ 1786 h 376237"/>
              <a:gd name="connsiteX24" fmla="*/ 63698 w 333375"/>
              <a:gd name="connsiteY24" fmla="*/ 35123 h 376237"/>
              <a:gd name="connsiteX25" fmla="*/ 1786 w 333375"/>
              <a:gd name="connsiteY25" fmla="*/ 35123 h 376237"/>
              <a:gd name="connsiteX26" fmla="*/ 1786 w 333375"/>
              <a:gd name="connsiteY26" fmla="*/ 134660 h 376237"/>
              <a:gd name="connsiteX27" fmla="*/ 28932 w 333375"/>
              <a:gd name="connsiteY27" fmla="*/ 201335 h 376237"/>
              <a:gd name="connsiteX28" fmla="*/ 142756 w 333375"/>
              <a:gd name="connsiteY28" fmla="*/ 244197 h 376237"/>
              <a:gd name="connsiteX29" fmla="*/ 149423 w 333375"/>
              <a:gd name="connsiteY29" fmla="*/ 268010 h 376237"/>
              <a:gd name="connsiteX30" fmla="*/ 149423 w 333375"/>
              <a:gd name="connsiteY30" fmla="*/ 329922 h 376237"/>
              <a:gd name="connsiteX31" fmla="*/ 125611 w 333375"/>
              <a:gd name="connsiteY31" fmla="*/ 329922 h 376237"/>
              <a:gd name="connsiteX32" fmla="*/ 106561 w 333375"/>
              <a:gd name="connsiteY32" fmla="*/ 348972 h 376237"/>
              <a:gd name="connsiteX33" fmla="*/ 82748 w 333375"/>
              <a:gd name="connsiteY33" fmla="*/ 348972 h 376237"/>
              <a:gd name="connsiteX34" fmla="*/ 63698 w 333375"/>
              <a:gd name="connsiteY34" fmla="*/ 368022 h 376237"/>
              <a:gd name="connsiteX35" fmla="*/ 63698 w 333375"/>
              <a:gd name="connsiteY35" fmla="*/ 377547 h 376237"/>
              <a:gd name="connsiteX36" fmla="*/ 273248 w 333375"/>
              <a:gd name="connsiteY36" fmla="*/ 377547 h 376237"/>
              <a:gd name="connsiteX37" fmla="*/ 273248 w 333375"/>
              <a:gd name="connsiteY37" fmla="*/ 368022 h 376237"/>
              <a:gd name="connsiteX38" fmla="*/ 254198 w 333375"/>
              <a:gd name="connsiteY38" fmla="*/ 348972 h 376237"/>
              <a:gd name="connsiteX39" fmla="*/ 230386 w 333375"/>
              <a:gd name="connsiteY39" fmla="*/ 348972 h 376237"/>
              <a:gd name="connsiteX40" fmla="*/ 211336 w 333375"/>
              <a:gd name="connsiteY40" fmla="*/ 329922 h 376237"/>
              <a:gd name="connsiteX41" fmla="*/ 187523 w 333375"/>
              <a:gd name="connsiteY41" fmla="*/ 329922 h 376237"/>
              <a:gd name="connsiteX42" fmla="*/ 187523 w 333375"/>
              <a:gd name="connsiteY42" fmla="*/ 268486 h 376237"/>
              <a:gd name="connsiteX43" fmla="*/ 194191 w 333375"/>
              <a:gd name="connsiteY43" fmla="*/ 244673 h 376237"/>
              <a:gd name="connsiteX44" fmla="*/ 308015 w 333375"/>
              <a:gd name="connsiteY44" fmla="*/ 201811 h 376237"/>
              <a:gd name="connsiteX45" fmla="*/ 335161 w 333375"/>
              <a:gd name="connsiteY45" fmla="*/ 135136 h 376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33375" h="376237">
                <a:moveTo>
                  <a:pt x="287060" y="182761"/>
                </a:moveTo>
                <a:cubicBezTo>
                  <a:pt x="270391" y="199906"/>
                  <a:pt x="254675" y="210860"/>
                  <a:pt x="220385" y="214670"/>
                </a:cubicBezTo>
                <a:cubicBezTo>
                  <a:pt x="229433" y="205621"/>
                  <a:pt x="239911" y="196572"/>
                  <a:pt x="248960" y="185618"/>
                </a:cubicBezTo>
                <a:cubicBezTo>
                  <a:pt x="252770" y="181332"/>
                  <a:pt x="259913" y="171807"/>
                  <a:pt x="259913" y="171331"/>
                </a:cubicBezTo>
                <a:cubicBezTo>
                  <a:pt x="268010" y="157996"/>
                  <a:pt x="272772" y="142756"/>
                  <a:pt x="272772" y="126087"/>
                </a:cubicBezTo>
                <a:lnTo>
                  <a:pt x="272772" y="64175"/>
                </a:lnTo>
                <a:lnTo>
                  <a:pt x="306110" y="64175"/>
                </a:lnTo>
                <a:lnTo>
                  <a:pt x="306110" y="136565"/>
                </a:lnTo>
                <a:cubicBezTo>
                  <a:pt x="306586" y="137517"/>
                  <a:pt x="307538" y="161330"/>
                  <a:pt x="287060" y="182761"/>
                </a:cubicBezTo>
                <a:close/>
                <a:moveTo>
                  <a:pt x="50363" y="182761"/>
                </a:moveTo>
                <a:cubicBezTo>
                  <a:pt x="29408" y="161330"/>
                  <a:pt x="30361" y="137517"/>
                  <a:pt x="30361" y="136565"/>
                </a:cubicBezTo>
                <a:lnTo>
                  <a:pt x="30361" y="63698"/>
                </a:lnTo>
                <a:lnTo>
                  <a:pt x="63698" y="63698"/>
                </a:lnTo>
                <a:lnTo>
                  <a:pt x="63698" y="125611"/>
                </a:lnTo>
                <a:cubicBezTo>
                  <a:pt x="63698" y="142280"/>
                  <a:pt x="68461" y="157520"/>
                  <a:pt x="76557" y="170855"/>
                </a:cubicBezTo>
                <a:cubicBezTo>
                  <a:pt x="76557" y="171331"/>
                  <a:pt x="83701" y="181332"/>
                  <a:pt x="87511" y="185142"/>
                </a:cubicBezTo>
                <a:cubicBezTo>
                  <a:pt x="97036" y="196096"/>
                  <a:pt x="107037" y="205145"/>
                  <a:pt x="116086" y="214193"/>
                </a:cubicBezTo>
                <a:cubicBezTo>
                  <a:pt x="82748" y="210383"/>
                  <a:pt x="66556" y="199430"/>
                  <a:pt x="50363" y="182761"/>
                </a:cubicBezTo>
                <a:close/>
                <a:moveTo>
                  <a:pt x="335161" y="135136"/>
                </a:moveTo>
                <a:lnTo>
                  <a:pt x="335161" y="35123"/>
                </a:lnTo>
                <a:lnTo>
                  <a:pt x="273248" y="35123"/>
                </a:lnTo>
                <a:lnTo>
                  <a:pt x="273248" y="1786"/>
                </a:lnTo>
                <a:lnTo>
                  <a:pt x="168473" y="1786"/>
                </a:lnTo>
                <a:lnTo>
                  <a:pt x="63698" y="1786"/>
                </a:lnTo>
                <a:lnTo>
                  <a:pt x="63698" y="35123"/>
                </a:lnTo>
                <a:lnTo>
                  <a:pt x="1786" y="35123"/>
                </a:lnTo>
                <a:lnTo>
                  <a:pt x="1786" y="134660"/>
                </a:lnTo>
                <a:cubicBezTo>
                  <a:pt x="1786" y="139422"/>
                  <a:pt x="1786" y="172283"/>
                  <a:pt x="28932" y="201335"/>
                </a:cubicBezTo>
                <a:cubicBezTo>
                  <a:pt x="55126" y="228957"/>
                  <a:pt x="87035" y="243245"/>
                  <a:pt x="142756" y="244197"/>
                </a:cubicBezTo>
                <a:cubicBezTo>
                  <a:pt x="147042" y="251341"/>
                  <a:pt x="149423" y="259437"/>
                  <a:pt x="149423" y="268010"/>
                </a:cubicBezTo>
                <a:lnTo>
                  <a:pt x="149423" y="329922"/>
                </a:lnTo>
                <a:lnTo>
                  <a:pt x="125611" y="329922"/>
                </a:lnTo>
                <a:cubicBezTo>
                  <a:pt x="115133" y="329922"/>
                  <a:pt x="106561" y="338495"/>
                  <a:pt x="106561" y="348972"/>
                </a:cubicBezTo>
                <a:lnTo>
                  <a:pt x="82748" y="348972"/>
                </a:lnTo>
                <a:cubicBezTo>
                  <a:pt x="72271" y="348972"/>
                  <a:pt x="63698" y="357545"/>
                  <a:pt x="63698" y="368022"/>
                </a:cubicBezTo>
                <a:lnTo>
                  <a:pt x="63698" y="377547"/>
                </a:lnTo>
                <a:lnTo>
                  <a:pt x="273248" y="377547"/>
                </a:lnTo>
                <a:lnTo>
                  <a:pt x="273248" y="368022"/>
                </a:lnTo>
                <a:cubicBezTo>
                  <a:pt x="273248" y="357545"/>
                  <a:pt x="264676" y="348972"/>
                  <a:pt x="254198" y="348972"/>
                </a:cubicBezTo>
                <a:lnTo>
                  <a:pt x="230386" y="348972"/>
                </a:lnTo>
                <a:cubicBezTo>
                  <a:pt x="230386" y="338495"/>
                  <a:pt x="221813" y="329922"/>
                  <a:pt x="211336" y="329922"/>
                </a:cubicBezTo>
                <a:lnTo>
                  <a:pt x="187523" y="329922"/>
                </a:lnTo>
                <a:lnTo>
                  <a:pt x="187523" y="268486"/>
                </a:lnTo>
                <a:cubicBezTo>
                  <a:pt x="187523" y="259913"/>
                  <a:pt x="189905" y="251817"/>
                  <a:pt x="194191" y="244673"/>
                </a:cubicBezTo>
                <a:cubicBezTo>
                  <a:pt x="249912" y="243721"/>
                  <a:pt x="281821" y="228957"/>
                  <a:pt x="308015" y="201811"/>
                </a:cubicBezTo>
                <a:cubicBezTo>
                  <a:pt x="335161" y="173236"/>
                  <a:pt x="335161" y="139898"/>
                  <a:pt x="335161" y="135136"/>
                </a:cubicBezTo>
                <a:close/>
              </a:path>
            </a:pathLst>
          </a:custGeom>
          <a:solidFill>
            <a:srgbClr val="7B3997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51" name="Graphic 31" descr="Megaphone">
            <a:extLst>
              <a:ext uri="{FF2B5EF4-FFF2-40B4-BE49-F238E27FC236}">
                <a16:creationId xmlns:a16="http://schemas.microsoft.com/office/drawing/2014/main" id="{38426006-8E4E-4EF8-A62F-E12BFC7BDFD7}"/>
              </a:ext>
            </a:extLst>
          </p:cNvPr>
          <p:cNvGrpSpPr/>
          <p:nvPr/>
        </p:nvGrpSpPr>
        <p:grpSpPr>
          <a:xfrm>
            <a:off x="11125200" y="4230889"/>
            <a:ext cx="457200" cy="457200"/>
            <a:chOff x="10123756" y="957147"/>
            <a:chExt cx="457200" cy="457200"/>
          </a:xfrm>
          <a:solidFill>
            <a:srgbClr val="CF5EAE"/>
          </a:solidFill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8E9EBF4-2E3C-4938-84CF-9A7FBAD99FF1}"/>
                </a:ext>
              </a:extLst>
            </p:cNvPr>
            <p:cNvSpPr/>
            <p:nvPr/>
          </p:nvSpPr>
          <p:spPr>
            <a:xfrm>
              <a:off x="10161585" y="1259772"/>
              <a:ext cx="57150" cy="80963"/>
            </a:xfrm>
            <a:custGeom>
              <a:avLst/>
              <a:gdLst>
                <a:gd name="connsiteX0" fmla="*/ 28369 w 57150"/>
                <a:gd name="connsiteY0" fmla="*/ 8843 h 80962"/>
                <a:gd name="connsiteX1" fmla="*/ 8843 w 57150"/>
                <a:gd name="connsiteY1" fmla="*/ 3604 h 80962"/>
                <a:gd name="connsiteX2" fmla="*/ 3604 w 57150"/>
                <a:gd name="connsiteY2" fmla="*/ 23131 h 80962"/>
                <a:gd name="connsiteX3" fmla="*/ 32179 w 57150"/>
                <a:gd name="connsiteY3" fmla="*/ 72661 h 80962"/>
                <a:gd name="connsiteX4" fmla="*/ 51706 w 57150"/>
                <a:gd name="connsiteY4" fmla="*/ 77899 h 80962"/>
                <a:gd name="connsiteX5" fmla="*/ 56944 w 57150"/>
                <a:gd name="connsiteY5" fmla="*/ 58373 h 80962"/>
                <a:gd name="connsiteX6" fmla="*/ 28369 w 57150"/>
                <a:gd name="connsiteY6" fmla="*/ 8843 h 80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150" h="80962">
                  <a:moveTo>
                    <a:pt x="28369" y="8843"/>
                  </a:moveTo>
                  <a:cubicBezTo>
                    <a:pt x="24559" y="2175"/>
                    <a:pt x="15511" y="-206"/>
                    <a:pt x="8843" y="3604"/>
                  </a:cubicBezTo>
                  <a:cubicBezTo>
                    <a:pt x="2176" y="7414"/>
                    <a:pt x="-206" y="16463"/>
                    <a:pt x="3604" y="23131"/>
                  </a:cubicBezTo>
                  <a:lnTo>
                    <a:pt x="32179" y="72661"/>
                  </a:lnTo>
                  <a:cubicBezTo>
                    <a:pt x="35989" y="79328"/>
                    <a:pt x="45038" y="81709"/>
                    <a:pt x="51706" y="77899"/>
                  </a:cubicBezTo>
                  <a:cubicBezTo>
                    <a:pt x="58373" y="74089"/>
                    <a:pt x="60754" y="65040"/>
                    <a:pt x="56944" y="58373"/>
                  </a:cubicBezTo>
                  <a:lnTo>
                    <a:pt x="28369" y="8843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6ADABFAA-DC7C-44EF-94E8-A2C0029D33CA}"/>
                </a:ext>
              </a:extLst>
            </p:cNvPr>
            <p:cNvSpPr/>
            <p:nvPr/>
          </p:nvSpPr>
          <p:spPr>
            <a:xfrm>
              <a:off x="10197694" y="1032672"/>
              <a:ext cx="342900" cy="304800"/>
            </a:xfrm>
            <a:custGeom>
              <a:avLst/>
              <a:gdLst>
                <a:gd name="connsiteX0" fmla="*/ 201335 w 342900"/>
                <a:gd name="connsiteY0" fmla="*/ 264994 h 304800"/>
                <a:gd name="connsiteX1" fmla="*/ 135136 w 342900"/>
                <a:gd name="connsiteY1" fmla="*/ 284044 h 304800"/>
                <a:gd name="connsiteX2" fmla="*/ 119420 w 342900"/>
                <a:gd name="connsiteY2" fmla="*/ 266899 h 304800"/>
                <a:gd name="connsiteX3" fmla="*/ 205621 w 342900"/>
                <a:gd name="connsiteY3" fmla="*/ 242134 h 304800"/>
                <a:gd name="connsiteX4" fmla="*/ 201335 w 342900"/>
                <a:gd name="connsiteY4" fmla="*/ 264994 h 304800"/>
                <a:gd name="connsiteX5" fmla="*/ 340400 w 342900"/>
                <a:gd name="connsiteY5" fmla="*/ 191175 h 304800"/>
                <a:gd name="connsiteX6" fmla="*/ 308491 w 342900"/>
                <a:gd name="connsiteY6" fmla="*/ 135930 h 304800"/>
                <a:gd name="connsiteX7" fmla="*/ 265628 w 342900"/>
                <a:gd name="connsiteY7" fmla="*/ 61635 h 304800"/>
                <a:gd name="connsiteX8" fmla="*/ 233720 w 342900"/>
                <a:gd name="connsiteY8" fmla="*/ 6390 h 304800"/>
                <a:gd name="connsiteX9" fmla="*/ 218956 w 342900"/>
                <a:gd name="connsiteY9" fmla="*/ 4485 h 304800"/>
                <a:gd name="connsiteX10" fmla="*/ 1786 w 342900"/>
                <a:gd name="connsiteY10" fmla="*/ 214035 h 304800"/>
                <a:gd name="connsiteX11" fmla="*/ 44648 w 342900"/>
                <a:gd name="connsiteY11" fmla="*/ 288330 h 304800"/>
                <a:gd name="connsiteX12" fmla="*/ 98941 w 342900"/>
                <a:gd name="connsiteY12" fmla="*/ 273090 h 304800"/>
                <a:gd name="connsiteX13" fmla="*/ 123230 w 342900"/>
                <a:gd name="connsiteY13" fmla="*/ 299284 h 304800"/>
                <a:gd name="connsiteX14" fmla="*/ 137517 w 342900"/>
                <a:gd name="connsiteY14" fmla="*/ 303570 h 304800"/>
                <a:gd name="connsiteX15" fmla="*/ 209431 w 342900"/>
                <a:gd name="connsiteY15" fmla="*/ 283092 h 304800"/>
                <a:gd name="connsiteX16" fmla="*/ 212765 w 342900"/>
                <a:gd name="connsiteY16" fmla="*/ 281663 h 304800"/>
                <a:gd name="connsiteX17" fmla="*/ 219432 w 342900"/>
                <a:gd name="connsiteY17" fmla="*/ 272138 h 304800"/>
                <a:gd name="connsiteX18" fmla="*/ 226100 w 342900"/>
                <a:gd name="connsiteY18" fmla="*/ 236895 h 304800"/>
                <a:gd name="connsiteX19" fmla="*/ 335161 w 342900"/>
                <a:gd name="connsiteY19" fmla="*/ 205939 h 304800"/>
                <a:gd name="connsiteX20" fmla="*/ 340400 w 342900"/>
                <a:gd name="connsiteY20" fmla="*/ 191175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42900" h="304800">
                  <a:moveTo>
                    <a:pt x="201335" y="264994"/>
                  </a:moveTo>
                  <a:lnTo>
                    <a:pt x="135136" y="284044"/>
                  </a:lnTo>
                  <a:lnTo>
                    <a:pt x="119420" y="266899"/>
                  </a:lnTo>
                  <a:lnTo>
                    <a:pt x="205621" y="242134"/>
                  </a:lnTo>
                  <a:lnTo>
                    <a:pt x="201335" y="264994"/>
                  </a:lnTo>
                  <a:close/>
                  <a:moveTo>
                    <a:pt x="340400" y="191175"/>
                  </a:moveTo>
                  <a:lnTo>
                    <a:pt x="308491" y="135930"/>
                  </a:lnTo>
                  <a:lnTo>
                    <a:pt x="265628" y="61635"/>
                  </a:lnTo>
                  <a:lnTo>
                    <a:pt x="233720" y="6390"/>
                  </a:lnTo>
                  <a:cubicBezTo>
                    <a:pt x="230386" y="1152"/>
                    <a:pt x="223242" y="199"/>
                    <a:pt x="218956" y="4485"/>
                  </a:cubicBezTo>
                  <a:lnTo>
                    <a:pt x="1786" y="214035"/>
                  </a:lnTo>
                  <a:lnTo>
                    <a:pt x="44648" y="288330"/>
                  </a:lnTo>
                  <a:lnTo>
                    <a:pt x="98941" y="273090"/>
                  </a:lnTo>
                  <a:lnTo>
                    <a:pt x="123230" y="299284"/>
                  </a:lnTo>
                  <a:cubicBezTo>
                    <a:pt x="127040" y="303094"/>
                    <a:pt x="132278" y="304999"/>
                    <a:pt x="137517" y="303570"/>
                  </a:cubicBezTo>
                  <a:lnTo>
                    <a:pt x="209431" y="283092"/>
                  </a:lnTo>
                  <a:cubicBezTo>
                    <a:pt x="210383" y="282615"/>
                    <a:pt x="211812" y="282139"/>
                    <a:pt x="212765" y="281663"/>
                  </a:cubicBezTo>
                  <a:cubicBezTo>
                    <a:pt x="216098" y="279758"/>
                    <a:pt x="218956" y="275948"/>
                    <a:pt x="219432" y="272138"/>
                  </a:cubicBezTo>
                  <a:lnTo>
                    <a:pt x="226100" y="236895"/>
                  </a:lnTo>
                  <a:lnTo>
                    <a:pt x="335161" y="205939"/>
                  </a:lnTo>
                  <a:cubicBezTo>
                    <a:pt x="340876" y="203558"/>
                    <a:pt x="343733" y="196414"/>
                    <a:pt x="340400" y="191175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9D45AC28-791F-470F-9743-3594ED7F71E3}"/>
              </a:ext>
            </a:extLst>
          </p:cNvPr>
          <p:cNvSpPr/>
          <p:nvPr/>
        </p:nvSpPr>
        <p:spPr>
          <a:xfrm>
            <a:off x="4130040" y="694161"/>
            <a:ext cx="393192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LAYER INFOGRAPHIC</a:t>
            </a:r>
          </a:p>
        </p:txBody>
      </p:sp>
    </p:spTree>
    <p:extLst>
      <p:ext uri="{BB962C8B-B14F-4D97-AF65-F5344CB8AC3E}">
        <p14:creationId xmlns:p14="http://schemas.microsoft.com/office/powerpoint/2010/main" val="2116421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17D9A0AD-0223-436A-963A-44F5E565113E}"/>
              </a:ext>
            </a:extLst>
          </p:cNvPr>
          <p:cNvSpPr/>
          <p:nvPr/>
        </p:nvSpPr>
        <p:spPr>
          <a:xfrm>
            <a:off x="619965" y="2581639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21E5C32-06D7-46DB-94DE-B29FF5EF15DF}"/>
              </a:ext>
            </a:extLst>
          </p:cNvPr>
          <p:cNvSpPr/>
          <p:nvPr/>
        </p:nvSpPr>
        <p:spPr>
          <a:xfrm>
            <a:off x="619965" y="220484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8D9CF2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9498B58-E2F9-4C9C-9012-12397FD2A08F}"/>
              </a:ext>
            </a:extLst>
          </p:cNvPr>
          <p:cNvSpPr/>
          <p:nvPr/>
        </p:nvSpPr>
        <p:spPr>
          <a:xfrm>
            <a:off x="619965" y="477131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2CD88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C98B727-680F-4D74-AF07-D652941FEEC4}"/>
              </a:ext>
            </a:extLst>
          </p:cNvPr>
          <p:cNvSpPr/>
          <p:nvPr/>
        </p:nvSpPr>
        <p:spPr>
          <a:xfrm>
            <a:off x="10119360" y="220008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0AA3A9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758DB88-AD3E-4240-A078-69D15CC006AE}"/>
              </a:ext>
            </a:extLst>
          </p:cNvPr>
          <p:cNvSpPr/>
          <p:nvPr/>
        </p:nvSpPr>
        <p:spPr>
          <a:xfrm>
            <a:off x="10119360" y="477634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BCEDE8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DC85450-30CE-439B-93F5-69F0FE2F637A}"/>
              </a:ext>
            </a:extLst>
          </p:cNvPr>
          <p:cNvSpPr/>
          <p:nvPr/>
        </p:nvSpPr>
        <p:spPr>
          <a:xfrm>
            <a:off x="619965" y="5152041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F629173-A255-41F5-B6C5-C667A522CE58}"/>
              </a:ext>
            </a:extLst>
          </p:cNvPr>
          <p:cNvSpPr/>
          <p:nvPr/>
        </p:nvSpPr>
        <p:spPr>
          <a:xfrm>
            <a:off x="8839200" y="2579033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6AB103F-2190-46E4-8DD8-922DB78B89F8}"/>
              </a:ext>
            </a:extLst>
          </p:cNvPr>
          <p:cNvSpPr/>
          <p:nvPr/>
        </p:nvSpPr>
        <p:spPr>
          <a:xfrm>
            <a:off x="8839200" y="5156155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1498C28-A31F-4908-AF2E-F628BFF91121}"/>
              </a:ext>
            </a:extLst>
          </p:cNvPr>
          <p:cNvGrpSpPr/>
          <p:nvPr/>
        </p:nvGrpSpPr>
        <p:grpSpPr>
          <a:xfrm>
            <a:off x="4358640" y="2307388"/>
            <a:ext cx="3474720" cy="3162726"/>
            <a:chOff x="4358640" y="2307388"/>
            <a:chExt cx="3474720" cy="3162726"/>
          </a:xfrm>
        </p:grpSpPr>
        <p:sp>
          <p:nvSpPr>
            <p:cNvPr id="36" name="Diamond 35">
              <a:extLst>
                <a:ext uri="{FF2B5EF4-FFF2-40B4-BE49-F238E27FC236}">
                  <a16:creationId xmlns:a16="http://schemas.microsoft.com/office/drawing/2014/main" id="{C23893BB-F07E-456B-9980-7EEB2960B694}"/>
                </a:ext>
              </a:extLst>
            </p:cNvPr>
            <p:cNvSpPr/>
            <p:nvPr/>
          </p:nvSpPr>
          <p:spPr>
            <a:xfrm>
              <a:off x="4358640" y="3824194"/>
              <a:ext cx="3474720" cy="1645920"/>
            </a:xfrm>
            <a:prstGeom prst="diamond">
              <a:avLst/>
            </a:prstGeom>
            <a:solidFill>
              <a:srgbClr val="F2CD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Diamond 37">
              <a:extLst>
                <a:ext uri="{FF2B5EF4-FFF2-40B4-BE49-F238E27FC236}">
                  <a16:creationId xmlns:a16="http://schemas.microsoft.com/office/drawing/2014/main" id="{273498D7-2300-425B-B7D9-2CC68F41034C}"/>
                </a:ext>
              </a:extLst>
            </p:cNvPr>
            <p:cNvSpPr/>
            <p:nvPr/>
          </p:nvSpPr>
          <p:spPr>
            <a:xfrm>
              <a:off x="4358640" y="3318592"/>
              <a:ext cx="3474720" cy="1645920"/>
            </a:xfrm>
            <a:prstGeom prst="diamond">
              <a:avLst/>
            </a:prstGeom>
            <a:solidFill>
              <a:srgbClr val="BCED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Diamond 39">
              <a:extLst>
                <a:ext uri="{FF2B5EF4-FFF2-40B4-BE49-F238E27FC236}">
                  <a16:creationId xmlns:a16="http://schemas.microsoft.com/office/drawing/2014/main" id="{CC2BFC8F-DF3E-4E49-8ED2-1F4705D5D759}"/>
                </a:ext>
              </a:extLst>
            </p:cNvPr>
            <p:cNvSpPr/>
            <p:nvPr/>
          </p:nvSpPr>
          <p:spPr>
            <a:xfrm>
              <a:off x="4358640" y="2812990"/>
              <a:ext cx="3474720" cy="1645920"/>
            </a:xfrm>
            <a:prstGeom prst="diamond">
              <a:avLst/>
            </a:prstGeom>
            <a:solidFill>
              <a:srgbClr val="0AA3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Diamond 41">
              <a:extLst>
                <a:ext uri="{FF2B5EF4-FFF2-40B4-BE49-F238E27FC236}">
                  <a16:creationId xmlns:a16="http://schemas.microsoft.com/office/drawing/2014/main" id="{7AD8F1DE-05E5-498E-AE2A-7BC4BC474640}"/>
                </a:ext>
              </a:extLst>
            </p:cNvPr>
            <p:cNvSpPr/>
            <p:nvPr/>
          </p:nvSpPr>
          <p:spPr>
            <a:xfrm>
              <a:off x="4358640" y="2307388"/>
              <a:ext cx="3474720" cy="1645920"/>
            </a:xfrm>
            <a:prstGeom prst="diamond">
              <a:avLst/>
            </a:prstGeom>
            <a:solidFill>
              <a:srgbClr val="8D9C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3" name="Graphic 10" descr="Gears">
            <a:extLst>
              <a:ext uri="{FF2B5EF4-FFF2-40B4-BE49-F238E27FC236}">
                <a16:creationId xmlns:a16="http://schemas.microsoft.com/office/drawing/2014/main" id="{83A742BC-B7A7-4CA3-A7ED-BB49D7D37BD4}"/>
              </a:ext>
            </a:extLst>
          </p:cNvPr>
          <p:cNvGrpSpPr/>
          <p:nvPr/>
        </p:nvGrpSpPr>
        <p:grpSpPr>
          <a:xfrm>
            <a:off x="619965" y="4230889"/>
            <a:ext cx="457200" cy="457200"/>
            <a:chOff x="7723909" y="1697763"/>
            <a:chExt cx="457200" cy="457200"/>
          </a:xfrm>
          <a:solidFill>
            <a:srgbClr val="F2CD88"/>
          </a:solidFill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4031018C-1909-451D-8C11-9FEC793EA17B}"/>
                </a:ext>
              </a:extLst>
            </p:cNvPr>
            <p:cNvSpPr/>
            <p:nvPr/>
          </p:nvSpPr>
          <p:spPr>
            <a:xfrm>
              <a:off x="7901312" y="1734672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85499 w 209550"/>
                <a:gd name="connsiteY5" fmla="*/ 82629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4527 w 209550"/>
                <a:gd name="connsiteY16" fmla="*/ 41672 h 209550"/>
                <a:gd name="connsiteX17" fmla="*/ 32147 w 209550"/>
                <a:gd name="connsiteY17" fmla="*/ 64056 h 209550"/>
                <a:gd name="connsiteX18" fmla="*/ 24527 w 209550"/>
                <a:gd name="connsiteY18" fmla="*/ 82629 h 209550"/>
                <a:gd name="connsiteX19" fmla="*/ 3572 w 209550"/>
                <a:gd name="connsiteY19" fmla="*/ 93107 h 209550"/>
                <a:gd name="connsiteX20" fmla="*/ 3572 w 209550"/>
                <a:gd name="connsiteY20" fmla="*/ 116919 h 209550"/>
                <a:gd name="connsiteX21" fmla="*/ 24527 w 209550"/>
                <a:gd name="connsiteY21" fmla="*/ 127397 h 209550"/>
                <a:gd name="connsiteX22" fmla="*/ 32147 w 209550"/>
                <a:gd name="connsiteY22" fmla="*/ 145971 h 209550"/>
                <a:gd name="connsiteX23" fmla="*/ 24527 w 209550"/>
                <a:gd name="connsiteY23" fmla="*/ 168354 h 209550"/>
                <a:gd name="connsiteX24" fmla="*/ 41196 w 209550"/>
                <a:gd name="connsiteY24" fmla="*/ 185023 h 209550"/>
                <a:gd name="connsiteX25" fmla="*/ 63579 w 209550"/>
                <a:gd name="connsiteY25" fmla="*/ 177403 h 209550"/>
                <a:gd name="connsiteX26" fmla="*/ 82153 w 209550"/>
                <a:gd name="connsiteY26" fmla="*/ 185023 h 209550"/>
                <a:gd name="connsiteX27" fmla="*/ 92631 w 209550"/>
                <a:gd name="connsiteY27" fmla="*/ 205978 h 209550"/>
                <a:gd name="connsiteX28" fmla="*/ 116443 w 209550"/>
                <a:gd name="connsiteY28" fmla="*/ 205978 h 209550"/>
                <a:gd name="connsiteX29" fmla="*/ 126921 w 209550"/>
                <a:gd name="connsiteY29" fmla="*/ 185023 h 209550"/>
                <a:gd name="connsiteX30" fmla="*/ 145494 w 209550"/>
                <a:gd name="connsiteY30" fmla="*/ 177403 h 209550"/>
                <a:gd name="connsiteX31" fmla="*/ 167878 w 209550"/>
                <a:gd name="connsiteY31" fmla="*/ 185023 h 209550"/>
                <a:gd name="connsiteX32" fmla="*/ 185023 w 209550"/>
                <a:gd name="connsiteY32" fmla="*/ 168354 h 209550"/>
                <a:gd name="connsiteX33" fmla="*/ 177403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487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4539" y="140732"/>
                    <a:pt x="105013" y="140732"/>
                  </a:cubicBezTo>
                  <a:close/>
                  <a:moveTo>
                    <a:pt x="185499" y="82629"/>
                  </a:moveTo>
                  <a:cubicBezTo>
                    <a:pt x="183594" y="75962"/>
                    <a:pt x="181213" y="69771"/>
                    <a:pt x="177879" y="64056"/>
                  </a:cubicBez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4064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4527" y="41672"/>
                  </a:lnTo>
                  <a:lnTo>
                    <a:pt x="32147" y="64056"/>
                  </a:lnTo>
                  <a:cubicBezTo>
                    <a:pt x="28813" y="69771"/>
                    <a:pt x="26432" y="75962"/>
                    <a:pt x="24527" y="82629"/>
                  </a:cubicBezTo>
                  <a:lnTo>
                    <a:pt x="3572" y="93107"/>
                  </a:lnTo>
                  <a:lnTo>
                    <a:pt x="3572" y="116919"/>
                  </a:lnTo>
                  <a:lnTo>
                    <a:pt x="24527" y="127397"/>
                  </a:lnTo>
                  <a:cubicBezTo>
                    <a:pt x="26432" y="134064"/>
                    <a:pt x="28813" y="140256"/>
                    <a:pt x="32147" y="145971"/>
                  </a:cubicBezTo>
                  <a:lnTo>
                    <a:pt x="24527" y="168354"/>
                  </a:lnTo>
                  <a:lnTo>
                    <a:pt x="41196" y="185023"/>
                  </a:lnTo>
                  <a:lnTo>
                    <a:pt x="63579" y="177403"/>
                  </a:lnTo>
                  <a:cubicBezTo>
                    <a:pt x="69294" y="180737"/>
                    <a:pt x="75486" y="183118"/>
                    <a:pt x="82153" y="185023"/>
                  </a:cubicBezTo>
                  <a:lnTo>
                    <a:pt x="92631" y="205978"/>
                  </a:lnTo>
                  <a:lnTo>
                    <a:pt x="116443" y="205978"/>
                  </a:lnTo>
                  <a:lnTo>
                    <a:pt x="126921" y="185023"/>
                  </a:lnTo>
                  <a:cubicBezTo>
                    <a:pt x="133588" y="183118"/>
                    <a:pt x="139779" y="180737"/>
                    <a:pt x="145494" y="177403"/>
                  </a:cubicBezTo>
                  <a:lnTo>
                    <a:pt x="167878" y="185023"/>
                  </a:lnTo>
                  <a:lnTo>
                    <a:pt x="185023" y="168354"/>
                  </a:lnTo>
                  <a:lnTo>
                    <a:pt x="177403" y="145971"/>
                  </a:lnTo>
                  <a:cubicBezTo>
                    <a:pt x="180737" y="140256"/>
                    <a:pt x="183594" y="133588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4DE4B1E-7188-437A-81FF-5589840BF731}"/>
                </a:ext>
              </a:extLst>
            </p:cNvPr>
            <p:cNvSpPr/>
            <p:nvPr/>
          </p:nvSpPr>
          <p:spPr>
            <a:xfrm>
              <a:off x="7793680" y="1908027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05013 w 209550"/>
                <a:gd name="connsiteY5" fmla="*/ 140732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5003 w 209550"/>
                <a:gd name="connsiteY16" fmla="*/ 41196 h 209550"/>
                <a:gd name="connsiteX17" fmla="*/ 32147 w 209550"/>
                <a:gd name="connsiteY17" fmla="*/ 63579 h 209550"/>
                <a:gd name="connsiteX18" fmla="*/ 24527 w 209550"/>
                <a:gd name="connsiteY18" fmla="*/ 82153 h 209550"/>
                <a:gd name="connsiteX19" fmla="*/ 3572 w 209550"/>
                <a:gd name="connsiteY19" fmla="*/ 92631 h 209550"/>
                <a:gd name="connsiteX20" fmla="*/ 3572 w 209550"/>
                <a:gd name="connsiteY20" fmla="*/ 116443 h 209550"/>
                <a:gd name="connsiteX21" fmla="*/ 24527 w 209550"/>
                <a:gd name="connsiteY21" fmla="*/ 126921 h 209550"/>
                <a:gd name="connsiteX22" fmla="*/ 32147 w 209550"/>
                <a:gd name="connsiteY22" fmla="*/ 145494 h 209550"/>
                <a:gd name="connsiteX23" fmla="*/ 25003 w 209550"/>
                <a:gd name="connsiteY23" fmla="*/ 167878 h 209550"/>
                <a:gd name="connsiteX24" fmla="*/ 41672 w 209550"/>
                <a:gd name="connsiteY24" fmla="*/ 184547 h 209550"/>
                <a:gd name="connsiteX25" fmla="*/ 64056 w 209550"/>
                <a:gd name="connsiteY25" fmla="*/ 177403 h 209550"/>
                <a:gd name="connsiteX26" fmla="*/ 82629 w 209550"/>
                <a:gd name="connsiteY26" fmla="*/ 185023 h 209550"/>
                <a:gd name="connsiteX27" fmla="*/ 93107 w 209550"/>
                <a:gd name="connsiteY27" fmla="*/ 205978 h 209550"/>
                <a:gd name="connsiteX28" fmla="*/ 116919 w 209550"/>
                <a:gd name="connsiteY28" fmla="*/ 205978 h 209550"/>
                <a:gd name="connsiteX29" fmla="*/ 127397 w 209550"/>
                <a:gd name="connsiteY29" fmla="*/ 185023 h 209550"/>
                <a:gd name="connsiteX30" fmla="*/ 145971 w 209550"/>
                <a:gd name="connsiteY30" fmla="*/ 177403 h 209550"/>
                <a:gd name="connsiteX31" fmla="*/ 168354 w 209550"/>
                <a:gd name="connsiteY31" fmla="*/ 185023 h 209550"/>
                <a:gd name="connsiteX32" fmla="*/ 185023 w 209550"/>
                <a:gd name="connsiteY32" fmla="*/ 167878 h 209550"/>
                <a:gd name="connsiteX33" fmla="*/ 177879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  <a:gd name="connsiteX38" fmla="*/ 177879 w 209550"/>
                <a:gd name="connsiteY38" fmla="*/ 64056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011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5016" y="140732"/>
                    <a:pt x="105013" y="140732"/>
                  </a:cubicBezTo>
                  <a:lnTo>
                    <a:pt x="105013" y="140732"/>
                  </a:lnTo>
                  <a:close/>
                  <a:moveTo>
                    <a:pt x="177879" y="64056"/>
                  </a:move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3588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5003" y="41196"/>
                  </a:lnTo>
                  <a:lnTo>
                    <a:pt x="32147" y="63579"/>
                  </a:lnTo>
                  <a:cubicBezTo>
                    <a:pt x="28813" y="69294"/>
                    <a:pt x="26432" y="75962"/>
                    <a:pt x="24527" y="82153"/>
                  </a:cubicBezTo>
                  <a:lnTo>
                    <a:pt x="3572" y="92631"/>
                  </a:lnTo>
                  <a:lnTo>
                    <a:pt x="3572" y="116443"/>
                  </a:lnTo>
                  <a:lnTo>
                    <a:pt x="24527" y="126921"/>
                  </a:lnTo>
                  <a:cubicBezTo>
                    <a:pt x="26432" y="133588"/>
                    <a:pt x="28813" y="139779"/>
                    <a:pt x="32147" y="145494"/>
                  </a:cubicBezTo>
                  <a:lnTo>
                    <a:pt x="25003" y="167878"/>
                  </a:lnTo>
                  <a:lnTo>
                    <a:pt x="41672" y="184547"/>
                  </a:lnTo>
                  <a:lnTo>
                    <a:pt x="64056" y="177403"/>
                  </a:lnTo>
                  <a:cubicBezTo>
                    <a:pt x="69771" y="180737"/>
                    <a:pt x="75962" y="183118"/>
                    <a:pt x="82629" y="185023"/>
                  </a:cubicBezTo>
                  <a:lnTo>
                    <a:pt x="93107" y="205978"/>
                  </a:lnTo>
                  <a:lnTo>
                    <a:pt x="116919" y="205978"/>
                  </a:lnTo>
                  <a:lnTo>
                    <a:pt x="127397" y="185023"/>
                  </a:lnTo>
                  <a:cubicBezTo>
                    <a:pt x="134064" y="183118"/>
                    <a:pt x="140256" y="180737"/>
                    <a:pt x="145971" y="177403"/>
                  </a:cubicBezTo>
                  <a:lnTo>
                    <a:pt x="168354" y="185023"/>
                  </a:lnTo>
                  <a:lnTo>
                    <a:pt x="185023" y="167878"/>
                  </a:lnTo>
                  <a:lnTo>
                    <a:pt x="177879" y="145971"/>
                  </a:lnTo>
                  <a:cubicBezTo>
                    <a:pt x="181213" y="140256"/>
                    <a:pt x="183594" y="134064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ubicBezTo>
                    <a:pt x="183594" y="75962"/>
                    <a:pt x="181213" y="69771"/>
                    <a:pt x="177879" y="640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46" name="Graphic 13" descr="Briefcase">
            <a:extLst>
              <a:ext uri="{FF2B5EF4-FFF2-40B4-BE49-F238E27FC236}">
                <a16:creationId xmlns:a16="http://schemas.microsoft.com/office/drawing/2014/main" id="{490C73C0-D50E-4422-8BEC-85BF4B9D1EF2}"/>
              </a:ext>
            </a:extLst>
          </p:cNvPr>
          <p:cNvGrpSpPr/>
          <p:nvPr/>
        </p:nvGrpSpPr>
        <p:grpSpPr>
          <a:xfrm>
            <a:off x="619965" y="1671053"/>
            <a:ext cx="457200" cy="457200"/>
            <a:chOff x="8409667" y="1711034"/>
            <a:chExt cx="457200" cy="457200"/>
          </a:xfrm>
          <a:solidFill>
            <a:srgbClr val="8D9CF2"/>
          </a:solidFill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C2B56D71-306A-4D97-8905-35539A718065}"/>
                </a:ext>
              </a:extLst>
            </p:cNvPr>
            <p:cNvSpPr/>
            <p:nvPr/>
          </p:nvSpPr>
          <p:spPr>
            <a:xfrm>
              <a:off x="8455506" y="1940229"/>
              <a:ext cx="381000" cy="152400"/>
            </a:xfrm>
            <a:custGeom>
              <a:avLst/>
              <a:gdLst>
                <a:gd name="connsiteX0" fmla="*/ 220861 w 381000"/>
                <a:gd name="connsiteY0" fmla="*/ 11311 h 152400"/>
                <a:gd name="connsiteX1" fmla="*/ 201811 w 381000"/>
                <a:gd name="connsiteY1" fmla="*/ 30361 h 152400"/>
                <a:gd name="connsiteX2" fmla="*/ 182761 w 381000"/>
                <a:gd name="connsiteY2" fmla="*/ 30361 h 152400"/>
                <a:gd name="connsiteX3" fmla="*/ 163711 w 381000"/>
                <a:gd name="connsiteY3" fmla="*/ 11311 h 152400"/>
                <a:gd name="connsiteX4" fmla="*/ 163711 w 381000"/>
                <a:gd name="connsiteY4" fmla="*/ 1786 h 152400"/>
                <a:gd name="connsiteX5" fmla="*/ 1786 w 381000"/>
                <a:gd name="connsiteY5" fmla="*/ 1786 h 152400"/>
                <a:gd name="connsiteX6" fmla="*/ 1786 w 381000"/>
                <a:gd name="connsiteY6" fmla="*/ 135136 h 152400"/>
                <a:gd name="connsiteX7" fmla="*/ 20836 w 381000"/>
                <a:gd name="connsiteY7" fmla="*/ 154186 h 152400"/>
                <a:gd name="connsiteX8" fmla="*/ 363736 w 381000"/>
                <a:gd name="connsiteY8" fmla="*/ 154186 h 152400"/>
                <a:gd name="connsiteX9" fmla="*/ 382786 w 381000"/>
                <a:gd name="connsiteY9" fmla="*/ 135136 h 152400"/>
                <a:gd name="connsiteX10" fmla="*/ 382786 w 381000"/>
                <a:gd name="connsiteY10" fmla="*/ 1786 h 152400"/>
                <a:gd name="connsiteX11" fmla="*/ 220861 w 381000"/>
                <a:gd name="connsiteY11" fmla="*/ 1786 h 152400"/>
                <a:gd name="connsiteX12" fmla="*/ 220861 w 381000"/>
                <a:gd name="connsiteY12" fmla="*/ 11311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000" h="152400">
                  <a:moveTo>
                    <a:pt x="220861" y="11311"/>
                  </a:moveTo>
                  <a:cubicBezTo>
                    <a:pt x="220861" y="21788"/>
                    <a:pt x="212288" y="30361"/>
                    <a:pt x="201811" y="30361"/>
                  </a:cubicBezTo>
                  <a:lnTo>
                    <a:pt x="182761" y="30361"/>
                  </a:lnTo>
                  <a:cubicBezTo>
                    <a:pt x="172283" y="30361"/>
                    <a:pt x="163711" y="21788"/>
                    <a:pt x="163711" y="11311"/>
                  </a:cubicBezTo>
                  <a:lnTo>
                    <a:pt x="163711" y="1786"/>
                  </a:lnTo>
                  <a:lnTo>
                    <a:pt x="1786" y="1786"/>
                  </a:lnTo>
                  <a:lnTo>
                    <a:pt x="1786" y="135136"/>
                  </a:lnTo>
                  <a:cubicBezTo>
                    <a:pt x="1786" y="145613"/>
                    <a:pt x="10358" y="154186"/>
                    <a:pt x="20836" y="154186"/>
                  </a:cubicBezTo>
                  <a:lnTo>
                    <a:pt x="363736" y="154186"/>
                  </a:lnTo>
                  <a:cubicBezTo>
                    <a:pt x="374213" y="154186"/>
                    <a:pt x="382786" y="145613"/>
                    <a:pt x="382786" y="135136"/>
                  </a:cubicBezTo>
                  <a:lnTo>
                    <a:pt x="382786" y="1786"/>
                  </a:lnTo>
                  <a:lnTo>
                    <a:pt x="220861" y="1786"/>
                  </a:lnTo>
                  <a:lnTo>
                    <a:pt x="220861" y="1131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6F011A4C-7E39-440B-9773-A9113FA8955C}"/>
                </a:ext>
              </a:extLst>
            </p:cNvPr>
            <p:cNvSpPr/>
            <p:nvPr/>
          </p:nvSpPr>
          <p:spPr>
            <a:xfrm>
              <a:off x="8455506" y="1761636"/>
              <a:ext cx="381000" cy="161925"/>
            </a:xfrm>
            <a:custGeom>
              <a:avLst/>
              <a:gdLst>
                <a:gd name="connsiteX0" fmla="*/ 363736 w 381000"/>
                <a:gd name="connsiteY0" fmla="*/ 66080 h 161925"/>
                <a:gd name="connsiteX1" fmla="*/ 268486 w 381000"/>
                <a:gd name="connsiteY1" fmla="*/ 66080 h 161925"/>
                <a:gd name="connsiteX2" fmla="*/ 268486 w 381000"/>
                <a:gd name="connsiteY2" fmla="*/ 35123 h 161925"/>
                <a:gd name="connsiteX3" fmla="*/ 235148 w 381000"/>
                <a:gd name="connsiteY3" fmla="*/ 1786 h 161925"/>
                <a:gd name="connsiteX4" fmla="*/ 149423 w 381000"/>
                <a:gd name="connsiteY4" fmla="*/ 1786 h 161925"/>
                <a:gd name="connsiteX5" fmla="*/ 116086 w 381000"/>
                <a:gd name="connsiteY5" fmla="*/ 35123 h 161925"/>
                <a:gd name="connsiteX6" fmla="*/ 116086 w 381000"/>
                <a:gd name="connsiteY6" fmla="*/ 66080 h 161925"/>
                <a:gd name="connsiteX7" fmla="*/ 20836 w 381000"/>
                <a:gd name="connsiteY7" fmla="*/ 66080 h 161925"/>
                <a:gd name="connsiteX8" fmla="*/ 1786 w 381000"/>
                <a:gd name="connsiteY8" fmla="*/ 85130 h 161925"/>
                <a:gd name="connsiteX9" fmla="*/ 1786 w 381000"/>
                <a:gd name="connsiteY9" fmla="*/ 161330 h 161925"/>
                <a:gd name="connsiteX10" fmla="*/ 163711 w 381000"/>
                <a:gd name="connsiteY10" fmla="*/ 161330 h 161925"/>
                <a:gd name="connsiteX11" fmla="*/ 163711 w 381000"/>
                <a:gd name="connsiteY11" fmla="*/ 151805 h 161925"/>
                <a:gd name="connsiteX12" fmla="*/ 220861 w 381000"/>
                <a:gd name="connsiteY12" fmla="*/ 151805 h 161925"/>
                <a:gd name="connsiteX13" fmla="*/ 220861 w 381000"/>
                <a:gd name="connsiteY13" fmla="*/ 161330 h 161925"/>
                <a:gd name="connsiteX14" fmla="*/ 382786 w 381000"/>
                <a:gd name="connsiteY14" fmla="*/ 161330 h 161925"/>
                <a:gd name="connsiteX15" fmla="*/ 382786 w 381000"/>
                <a:gd name="connsiteY15" fmla="*/ 85130 h 161925"/>
                <a:gd name="connsiteX16" fmla="*/ 363736 w 381000"/>
                <a:gd name="connsiteY16" fmla="*/ 66080 h 161925"/>
                <a:gd name="connsiteX17" fmla="*/ 144661 w 381000"/>
                <a:gd name="connsiteY17" fmla="*/ 66080 h 161925"/>
                <a:gd name="connsiteX18" fmla="*/ 144661 w 381000"/>
                <a:gd name="connsiteY18" fmla="*/ 35123 h 161925"/>
                <a:gd name="connsiteX19" fmla="*/ 149423 w 381000"/>
                <a:gd name="connsiteY19" fmla="*/ 30361 h 161925"/>
                <a:gd name="connsiteX20" fmla="*/ 235148 w 381000"/>
                <a:gd name="connsiteY20" fmla="*/ 30361 h 161925"/>
                <a:gd name="connsiteX21" fmla="*/ 239911 w 381000"/>
                <a:gd name="connsiteY21" fmla="*/ 35123 h 161925"/>
                <a:gd name="connsiteX22" fmla="*/ 239911 w 381000"/>
                <a:gd name="connsiteY22" fmla="*/ 66080 h 161925"/>
                <a:gd name="connsiteX23" fmla="*/ 144661 w 381000"/>
                <a:gd name="connsiteY23" fmla="*/ 66080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000" h="161925">
                  <a:moveTo>
                    <a:pt x="363736" y="66080"/>
                  </a:moveTo>
                  <a:lnTo>
                    <a:pt x="268486" y="66080"/>
                  </a:lnTo>
                  <a:lnTo>
                    <a:pt x="268486" y="35123"/>
                  </a:lnTo>
                  <a:cubicBezTo>
                    <a:pt x="268486" y="16550"/>
                    <a:pt x="253722" y="1786"/>
                    <a:pt x="235148" y="1786"/>
                  </a:cubicBezTo>
                  <a:lnTo>
                    <a:pt x="149423" y="1786"/>
                  </a:lnTo>
                  <a:cubicBezTo>
                    <a:pt x="130850" y="1786"/>
                    <a:pt x="116086" y="16550"/>
                    <a:pt x="116086" y="35123"/>
                  </a:cubicBezTo>
                  <a:lnTo>
                    <a:pt x="116086" y="66080"/>
                  </a:lnTo>
                  <a:lnTo>
                    <a:pt x="20836" y="66080"/>
                  </a:lnTo>
                  <a:cubicBezTo>
                    <a:pt x="10358" y="66080"/>
                    <a:pt x="1786" y="74652"/>
                    <a:pt x="1786" y="85130"/>
                  </a:cubicBezTo>
                  <a:lnTo>
                    <a:pt x="1786" y="161330"/>
                  </a:lnTo>
                  <a:lnTo>
                    <a:pt x="163711" y="161330"/>
                  </a:lnTo>
                  <a:lnTo>
                    <a:pt x="163711" y="151805"/>
                  </a:lnTo>
                  <a:lnTo>
                    <a:pt x="220861" y="151805"/>
                  </a:lnTo>
                  <a:lnTo>
                    <a:pt x="220861" y="161330"/>
                  </a:lnTo>
                  <a:lnTo>
                    <a:pt x="382786" y="161330"/>
                  </a:lnTo>
                  <a:lnTo>
                    <a:pt x="382786" y="85130"/>
                  </a:lnTo>
                  <a:cubicBezTo>
                    <a:pt x="382786" y="74652"/>
                    <a:pt x="374213" y="66080"/>
                    <a:pt x="363736" y="66080"/>
                  </a:cubicBezTo>
                  <a:moveTo>
                    <a:pt x="144661" y="66080"/>
                  </a:moveTo>
                  <a:lnTo>
                    <a:pt x="144661" y="35123"/>
                  </a:lnTo>
                  <a:cubicBezTo>
                    <a:pt x="144661" y="32266"/>
                    <a:pt x="146566" y="30361"/>
                    <a:pt x="149423" y="30361"/>
                  </a:cubicBezTo>
                  <a:lnTo>
                    <a:pt x="235148" y="30361"/>
                  </a:lnTo>
                  <a:cubicBezTo>
                    <a:pt x="238006" y="30361"/>
                    <a:pt x="239911" y="32266"/>
                    <a:pt x="239911" y="35123"/>
                  </a:cubicBezTo>
                  <a:lnTo>
                    <a:pt x="239911" y="66080"/>
                  </a:lnTo>
                  <a:lnTo>
                    <a:pt x="144661" y="66080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49" name="Graphic 16" descr="Trophy">
            <a:extLst>
              <a:ext uri="{FF2B5EF4-FFF2-40B4-BE49-F238E27FC236}">
                <a16:creationId xmlns:a16="http://schemas.microsoft.com/office/drawing/2014/main" id="{B0F649B9-E825-4C89-B052-8A2A7EBC6EA5}"/>
              </a:ext>
            </a:extLst>
          </p:cNvPr>
          <p:cNvSpPr/>
          <p:nvPr/>
        </p:nvSpPr>
        <p:spPr>
          <a:xfrm>
            <a:off x="11249025" y="1711534"/>
            <a:ext cx="333375" cy="376238"/>
          </a:xfrm>
          <a:custGeom>
            <a:avLst/>
            <a:gdLst>
              <a:gd name="connsiteX0" fmla="*/ 287060 w 333375"/>
              <a:gd name="connsiteY0" fmla="*/ 182761 h 376237"/>
              <a:gd name="connsiteX1" fmla="*/ 220385 w 333375"/>
              <a:gd name="connsiteY1" fmla="*/ 214670 h 376237"/>
              <a:gd name="connsiteX2" fmla="*/ 248960 w 333375"/>
              <a:gd name="connsiteY2" fmla="*/ 185618 h 376237"/>
              <a:gd name="connsiteX3" fmla="*/ 259913 w 333375"/>
              <a:gd name="connsiteY3" fmla="*/ 171331 h 376237"/>
              <a:gd name="connsiteX4" fmla="*/ 272772 w 333375"/>
              <a:gd name="connsiteY4" fmla="*/ 126087 h 376237"/>
              <a:gd name="connsiteX5" fmla="*/ 272772 w 333375"/>
              <a:gd name="connsiteY5" fmla="*/ 64175 h 376237"/>
              <a:gd name="connsiteX6" fmla="*/ 306110 w 333375"/>
              <a:gd name="connsiteY6" fmla="*/ 64175 h 376237"/>
              <a:gd name="connsiteX7" fmla="*/ 306110 w 333375"/>
              <a:gd name="connsiteY7" fmla="*/ 136565 h 376237"/>
              <a:gd name="connsiteX8" fmla="*/ 287060 w 333375"/>
              <a:gd name="connsiteY8" fmla="*/ 182761 h 376237"/>
              <a:gd name="connsiteX9" fmla="*/ 50363 w 333375"/>
              <a:gd name="connsiteY9" fmla="*/ 182761 h 376237"/>
              <a:gd name="connsiteX10" fmla="*/ 30361 w 333375"/>
              <a:gd name="connsiteY10" fmla="*/ 136565 h 376237"/>
              <a:gd name="connsiteX11" fmla="*/ 30361 w 333375"/>
              <a:gd name="connsiteY11" fmla="*/ 63698 h 376237"/>
              <a:gd name="connsiteX12" fmla="*/ 63698 w 333375"/>
              <a:gd name="connsiteY12" fmla="*/ 63698 h 376237"/>
              <a:gd name="connsiteX13" fmla="*/ 63698 w 333375"/>
              <a:gd name="connsiteY13" fmla="*/ 125611 h 376237"/>
              <a:gd name="connsiteX14" fmla="*/ 76557 w 333375"/>
              <a:gd name="connsiteY14" fmla="*/ 170855 h 376237"/>
              <a:gd name="connsiteX15" fmla="*/ 87511 w 333375"/>
              <a:gd name="connsiteY15" fmla="*/ 185142 h 376237"/>
              <a:gd name="connsiteX16" fmla="*/ 116086 w 333375"/>
              <a:gd name="connsiteY16" fmla="*/ 214193 h 376237"/>
              <a:gd name="connsiteX17" fmla="*/ 50363 w 333375"/>
              <a:gd name="connsiteY17" fmla="*/ 182761 h 376237"/>
              <a:gd name="connsiteX18" fmla="*/ 335161 w 333375"/>
              <a:gd name="connsiteY18" fmla="*/ 135136 h 376237"/>
              <a:gd name="connsiteX19" fmla="*/ 335161 w 333375"/>
              <a:gd name="connsiteY19" fmla="*/ 35123 h 376237"/>
              <a:gd name="connsiteX20" fmla="*/ 273248 w 333375"/>
              <a:gd name="connsiteY20" fmla="*/ 35123 h 376237"/>
              <a:gd name="connsiteX21" fmla="*/ 273248 w 333375"/>
              <a:gd name="connsiteY21" fmla="*/ 1786 h 376237"/>
              <a:gd name="connsiteX22" fmla="*/ 168473 w 333375"/>
              <a:gd name="connsiteY22" fmla="*/ 1786 h 376237"/>
              <a:gd name="connsiteX23" fmla="*/ 63698 w 333375"/>
              <a:gd name="connsiteY23" fmla="*/ 1786 h 376237"/>
              <a:gd name="connsiteX24" fmla="*/ 63698 w 333375"/>
              <a:gd name="connsiteY24" fmla="*/ 35123 h 376237"/>
              <a:gd name="connsiteX25" fmla="*/ 1786 w 333375"/>
              <a:gd name="connsiteY25" fmla="*/ 35123 h 376237"/>
              <a:gd name="connsiteX26" fmla="*/ 1786 w 333375"/>
              <a:gd name="connsiteY26" fmla="*/ 134660 h 376237"/>
              <a:gd name="connsiteX27" fmla="*/ 28932 w 333375"/>
              <a:gd name="connsiteY27" fmla="*/ 201335 h 376237"/>
              <a:gd name="connsiteX28" fmla="*/ 142756 w 333375"/>
              <a:gd name="connsiteY28" fmla="*/ 244197 h 376237"/>
              <a:gd name="connsiteX29" fmla="*/ 149423 w 333375"/>
              <a:gd name="connsiteY29" fmla="*/ 268010 h 376237"/>
              <a:gd name="connsiteX30" fmla="*/ 149423 w 333375"/>
              <a:gd name="connsiteY30" fmla="*/ 329922 h 376237"/>
              <a:gd name="connsiteX31" fmla="*/ 125611 w 333375"/>
              <a:gd name="connsiteY31" fmla="*/ 329922 h 376237"/>
              <a:gd name="connsiteX32" fmla="*/ 106561 w 333375"/>
              <a:gd name="connsiteY32" fmla="*/ 348972 h 376237"/>
              <a:gd name="connsiteX33" fmla="*/ 82748 w 333375"/>
              <a:gd name="connsiteY33" fmla="*/ 348972 h 376237"/>
              <a:gd name="connsiteX34" fmla="*/ 63698 w 333375"/>
              <a:gd name="connsiteY34" fmla="*/ 368022 h 376237"/>
              <a:gd name="connsiteX35" fmla="*/ 63698 w 333375"/>
              <a:gd name="connsiteY35" fmla="*/ 377547 h 376237"/>
              <a:gd name="connsiteX36" fmla="*/ 273248 w 333375"/>
              <a:gd name="connsiteY36" fmla="*/ 377547 h 376237"/>
              <a:gd name="connsiteX37" fmla="*/ 273248 w 333375"/>
              <a:gd name="connsiteY37" fmla="*/ 368022 h 376237"/>
              <a:gd name="connsiteX38" fmla="*/ 254198 w 333375"/>
              <a:gd name="connsiteY38" fmla="*/ 348972 h 376237"/>
              <a:gd name="connsiteX39" fmla="*/ 230386 w 333375"/>
              <a:gd name="connsiteY39" fmla="*/ 348972 h 376237"/>
              <a:gd name="connsiteX40" fmla="*/ 211336 w 333375"/>
              <a:gd name="connsiteY40" fmla="*/ 329922 h 376237"/>
              <a:gd name="connsiteX41" fmla="*/ 187523 w 333375"/>
              <a:gd name="connsiteY41" fmla="*/ 329922 h 376237"/>
              <a:gd name="connsiteX42" fmla="*/ 187523 w 333375"/>
              <a:gd name="connsiteY42" fmla="*/ 268486 h 376237"/>
              <a:gd name="connsiteX43" fmla="*/ 194191 w 333375"/>
              <a:gd name="connsiteY43" fmla="*/ 244673 h 376237"/>
              <a:gd name="connsiteX44" fmla="*/ 308015 w 333375"/>
              <a:gd name="connsiteY44" fmla="*/ 201811 h 376237"/>
              <a:gd name="connsiteX45" fmla="*/ 335161 w 333375"/>
              <a:gd name="connsiteY45" fmla="*/ 135136 h 376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33375" h="376237">
                <a:moveTo>
                  <a:pt x="287060" y="182761"/>
                </a:moveTo>
                <a:cubicBezTo>
                  <a:pt x="270391" y="199906"/>
                  <a:pt x="254675" y="210860"/>
                  <a:pt x="220385" y="214670"/>
                </a:cubicBezTo>
                <a:cubicBezTo>
                  <a:pt x="229433" y="205621"/>
                  <a:pt x="239911" y="196572"/>
                  <a:pt x="248960" y="185618"/>
                </a:cubicBezTo>
                <a:cubicBezTo>
                  <a:pt x="252770" y="181332"/>
                  <a:pt x="259913" y="171807"/>
                  <a:pt x="259913" y="171331"/>
                </a:cubicBezTo>
                <a:cubicBezTo>
                  <a:pt x="268010" y="157996"/>
                  <a:pt x="272772" y="142756"/>
                  <a:pt x="272772" y="126087"/>
                </a:cubicBezTo>
                <a:lnTo>
                  <a:pt x="272772" y="64175"/>
                </a:lnTo>
                <a:lnTo>
                  <a:pt x="306110" y="64175"/>
                </a:lnTo>
                <a:lnTo>
                  <a:pt x="306110" y="136565"/>
                </a:lnTo>
                <a:cubicBezTo>
                  <a:pt x="306586" y="137517"/>
                  <a:pt x="307538" y="161330"/>
                  <a:pt x="287060" y="182761"/>
                </a:cubicBezTo>
                <a:close/>
                <a:moveTo>
                  <a:pt x="50363" y="182761"/>
                </a:moveTo>
                <a:cubicBezTo>
                  <a:pt x="29408" y="161330"/>
                  <a:pt x="30361" y="137517"/>
                  <a:pt x="30361" y="136565"/>
                </a:cubicBezTo>
                <a:lnTo>
                  <a:pt x="30361" y="63698"/>
                </a:lnTo>
                <a:lnTo>
                  <a:pt x="63698" y="63698"/>
                </a:lnTo>
                <a:lnTo>
                  <a:pt x="63698" y="125611"/>
                </a:lnTo>
                <a:cubicBezTo>
                  <a:pt x="63698" y="142280"/>
                  <a:pt x="68461" y="157520"/>
                  <a:pt x="76557" y="170855"/>
                </a:cubicBezTo>
                <a:cubicBezTo>
                  <a:pt x="76557" y="171331"/>
                  <a:pt x="83701" y="181332"/>
                  <a:pt x="87511" y="185142"/>
                </a:cubicBezTo>
                <a:cubicBezTo>
                  <a:pt x="97036" y="196096"/>
                  <a:pt x="107037" y="205145"/>
                  <a:pt x="116086" y="214193"/>
                </a:cubicBezTo>
                <a:cubicBezTo>
                  <a:pt x="82748" y="210383"/>
                  <a:pt x="66556" y="199430"/>
                  <a:pt x="50363" y="182761"/>
                </a:cubicBezTo>
                <a:close/>
                <a:moveTo>
                  <a:pt x="335161" y="135136"/>
                </a:moveTo>
                <a:lnTo>
                  <a:pt x="335161" y="35123"/>
                </a:lnTo>
                <a:lnTo>
                  <a:pt x="273248" y="35123"/>
                </a:lnTo>
                <a:lnTo>
                  <a:pt x="273248" y="1786"/>
                </a:lnTo>
                <a:lnTo>
                  <a:pt x="168473" y="1786"/>
                </a:lnTo>
                <a:lnTo>
                  <a:pt x="63698" y="1786"/>
                </a:lnTo>
                <a:lnTo>
                  <a:pt x="63698" y="35123"/>
                </a:lnTo>
                <a:lnTo>
                  <a:pt x="1786" y="35123"/>
                </a:lnTo>
                <a:lnTo>
                  <a:pt x="1786" y="134660"/>
                </a:lnTo>
                <a:cubicBezTo>
                  <a:pt x="1786" y="139422"/>
                  <a:pt x="1786" y="172283"/>
                  <a:pt x="28932" y="201335"/>
                </a:cubicBezTo>
                <a:cubicBezTo>
                  <a:pt x="55126" y="228957"/>
                  <a:pt x="87035" y="243245"/>
                  <a:pt x="142756" y="244197"/>
                </a:cubicBezTo>
                <a:cubicBezTo>
                  <a:pt x="147042" y="251341"/>
                  <a:pt x="149423" y="259437"/>
                  <a:pt x="149423" y="268010"/>
                </a:cubicBezTo>
                <a:lnTo>
                  <a:pt x="149423" y="329922"/>
                </a:lnTo>
                <a:lnTo>
                  <a:pt x="125611" y="329922"/>
                </a:lnTo>
                <a:cubicBezTo>
                  <a:pt x="115133" y="329922"/>
                  <a:pt x="106561" y="338495"/>
                  <a:pt x="106561" y="348972"/>
                </a:cubicBezTo>
                <a:lnTo>
                  <a:pt x="82748" y="348972"/>
                </a:lnTo>
                <a:cubicBezTo>
                  <a:pt x="72271" y="348972"/>
                  <a:pt x="63698" y="357545"/>
                  <a:pt x="63698" y="368022"/>
                </a:cubicBezTo>
                <a:lnTo>
                  <a:pt x="63698" y="377547"/>
                </a:lnTo>
                <a:lnTo>
                  <a:pt x="273248" y="377547"/>
                </a:lnTo>
                <a:lnTo>
                  <a:pt x="273248" y="368022"/>
                </a:lnTo>
                <a:cubicBezTo>
                  <a:pt x="273248" y="357545"/>
                  <a:pt x="264676" y="348972"/>
                  <a:pt x="254198" y="348972"/>
                </a:cubicBezTo>
                <a:lnTo>
                  <a:pt x="230386" y="348972"/>
                </a:lnTo>
                <a:cubicBezTo>
                  <a:pt x="230386" y="338495"/>
                  <a:pt x="221813" y="329922"/>
                  <a:pt x="211336" y="329922"/>
                </a:cubicBezTo>
                <a:lnTo>
                  <a:pt x="187523" y="329922"/>
                </a:lnTo>
                <a:lnTo>
                  <a:pt x="187523" y="268486"/>
                </a:lnTo>
                <a:cubicBezTo>
                  <a:pt x="187523" y="259913"/>
                  <a:pt x="189905" y="251817"/>
                  <a:pt x="194191" y="244673"/>
                </a:cubicBezTo>
                <a:cubicBezTo>
                  <a:pt x="249912" y="243721"/>
                  <a:pt x="281821" y="228957"/>
                  <a:pt x="308015" y="201811"/>
                </a:cubicBezTo>
                <a:cubicBezTo>
                  <a:pt x="335161" y="173236"/>
                  <a:pt x="335161" y="139898"/>
                  <a:pt x="335161" y="135136"/>
                </a:cubicBezTo>
                <a:close/>
              </a:path>
            </a:pathLst>
          </a:custGeom>
          <a:solidFill>
            <a:srgbClr val="0AA3A9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50" name="Graphic 31" descr="Megaphone">
            <a:extLst>
              <a:ext uri="{FF2B5EF4-FFF2-40B4-BE49-F238E27FC236}">
                <a16:creationId xmlns:a16="http://schemas.microsoft.com/office/drawing/2014/main" id="{35DED511-984C-44E4-A6CD-634C261AC93A}"/>
              </a:ext>
            </a:extLst>
          </p:cNvPr>
          <p:cNvGrpSpPr/>
          <p:nvPr/>
        </p:nvGrpSpPr>
        <p:grpSpPr>
          <a:xfrm>
            <a:off x="11125200" y="4230889"/>
            <a:ext cx="457200" cy="457200"/>
            <a:chOff x="10123756" y="957147"/>
            <a:chExt cx="457200" cy="457200"/>
          </a:xfrm>
          <a:solidFill>
            <a:srgbClr val="BCEDE8"/>
          </a:solidFill>
        </p:grpSpPr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390F6563-E90A-45F6-A671-500AF4769F5A}"/>
                </a:ext>
              </a:extLst>
            </p:cNvPr>
            <p:cNvSpPr/>
            <p:nvPr/>
          </p:nvSpPr>
          <p:spPr>
            <a:xfrm>
              <a:off x="10161585" y="1259772"/>
              <a:ext cx="57150" cy="80963"/>
            </a:xfrm>
            <a:custGeom>
              <a:avLst/>
              <a:gdLst>
                <a:gd name="connsiteX0" fmla="*/ 28369 w 57150"/>
                <a:gd name="connsiteY0" fmla="*/ 8843 h 80962"/>
                <a:gd name="connsiteX1" fmla="*/ 8843 w 57150"/>
                <a:gd name="connsiteY1" fmla="*/ 3604 h 80962"/>
                <a:gd name="connsiteX2" fmla="*/ 3604 w 57150"/>
                <a:gd name="connsiteY2" fmla="*/ 23131 h 80962"/>
                <a:gd name="connsiteX3" fmla="*/ 32179 w 57150"/>
                <a:gd name="connsiteY3" fmla="*/ 72661 h 80962"/>
                <a:gd name="connsiteX4" fmla="*/ 51706 w 57150"/>
                <a:gd name="connsiteY4" fmla="*/ 77899 h 80962"/>
                <a:gd name="connsiteX5" fmla="*/ 56944 w 57150"/>
                <a:gd name="connsiteY5" fmla="*/ 58373 h 80962"/>
                <a:gd name="connsiteX6" fmla="*/ 28369 w 57150"/>
                <a:gd name="connsiteY6" fmla="*/ 8843 h 80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150" h="80962">
                  <a:moveTo>
                    <a:pt x="28369" y="8843"/>
                  </a:moveTo>
                  <a:cubicBezTo>
                    <a:pt x="24559" y="2175"/>
                    <a:pt x="15511" y="-206"/>
                    <a:pt x="8843" y="3604"/>
                  </a:cubicBezTo>
                  <a:cubicBezTo>
                    <a:pt x="2176" y="7414"/>
                    <a:pt x="-206" y="16463"/>
                    <a:pt x="3604" y="23131"/>
                  </a:cubicBezTo>
                  <a:lnTo>
                    <a:pt x="32179" y="72661"/>
                  </a:lnTo>
                  <a:cubicBezTo>
                    <a:pt x="35989" y="79328"/>
                    <a:pt x="45038" y="81709"/>
                    <a:pt x="51706" y="77899"/>
                  </a:cubicBezTo>
                  <a:cubicBezTo>
                    <a:pt x="58373" y="74089"/>
                    <a:pt x="60754" y="65040"/>
                    <a:pt x="56944" y="58373"/>
                  </a:cubicBezTo>
                  <a:lnTo>
                    <a:pt x="28369" y="8843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524FEA94-4EE3-411A-8B62-69946F3E5CF9}"/>
                </a:ext>
              </a:extLst>
            </p:cNvPr>
            <p:cNvSpPr/>
            <p:nvPr/>
          </p:nvSpPr>
          <p:spPr>
            <a:xfrm>
              <a:off x="10197694" y="1032672"/>
              <a:ext cx="342900" cy="304800"/>
            </a:xfrm>
            <a:custGeom>
              <a:avLst/>
              <a:gdLst>
                <a:gd name="connsiteX0" fmla="*/ 201335 w 342900"/>
                <a:gd name="connsiteY0" fmla="*/ 264994 h 304800"/>
                <a:gd name="connsiteX1" fmla="*/ 135136 w 342900"/>
                <a:gd name="connsiteY1" fmla="*/ 284044 h 304800"/>
                <a:gd name="connsiteX2" fmla="*/ 119420 w 342900"/>
                <a:gd name="connsiteY2" fmla="*/ 266899 h 304800"/>
                <a:gd name="connsiteX3" fmla="*/ 205621 w 342900"/>
                <a:gd name="connsiteY3" fmla="*/ 242134 h 304800"/>
                <a:gd name="connsiteX4" fmla="*/ 201335 w 342900"/>
                <a:gd name="connsiteY4" fmla="*/ 264994 h 304800"/>
                <a:gd name="connsiteX5" fmla="*/ 340400 w 342900"/>
                <a:gd name="connsiteY5" fmla="*/ 191175 h 304800"/>
                <a:gd name="connsiteX6" fmla="*/ 308491 w 342900"/>
                <a:gd name="connsiteY6" fmla="*/ 135930 h 304800"/>
                <a:gd name="connsiteX7" fmla="*/ 265628 w 342900"/>
                <a:gd name="connsiteY7" fmla="*/ 61635 h 304800"/>
                <a:gd name="connsiteX8" fmla="*/ 233720 w 342900"/>
                <a:gd name="connsiteY8" fmla="*/ 6390 h 304800"/>
                <a:gd name="connsiteX9" fmla="*/ 218956 w 342900"/>
                <a:gd name="connsiteY9" fmla="*/ 4485 h 304800"/>
                <a:gd name="connsiteX10" fmla="*/ 1786 w 342900"/>
                <a:gd name="connsiteY10" fmla="*/ 214035 h 304800"/>
                <a:gd name="connsiteX11" fmla="*/ 44648 w 342900"/>
                <a:gd name="connsiteY11" fmla="*/ 288330 h 304800"/>
                <a:gd name="connsiteX12" fmla="*/ 98941 w 342900"/>
                <a:gd name="connsiteY12" fmla="*/ 273090 h 304800"/>
                <a:gd name="connsiteX13" fmla="*/ 123230 w 342900"/>
                <a:gd name="connsiteY13" fmla="*/ 299284 h 304800"/>
                <a:gd name="connsiteX14" fmla="*/ 137517 w 342900"/>
                <a:gd name="connsiteY14" fmla="*/ 303570 h 304800"/>
                <a:gd name="connsiteX15" fmla="*/ 209431 w 342900"/>
                <a:gd name="connsiteY15" fmla="*/ 283092 h 304800"/>
                <a:gd name="connsiteX16" fmla="*/ 212765 w 342900"/>
                <a:gd name="connsiteY16" fmla="*/ 281663 h 304800"/>
                <a:gd name="connsiteX17" fmla="*/ 219432 w 342900"/>
                <a:gd name="connsiteY17" fmla="*/ 272138 h 304800"/>
                <a:gd name="connsiteX18" fmla="*/ 226100 w 342900"/>
                <a:gd name="connsiteY18" fmla="*/ 236895 h 304800"/>
                <a:gd name="connsiteX19" fmla="*/ 335161 w 342900"/>
                <a:gd name="connsiteY19" fmla="*/ 205939 h 304800"/>
                <a:gd name="connsiteX20" fmla="*/ 340400 w 342900"/>
                <a:gd name="connsiteY20" fmla="*/ 191175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42900" h="304800">
                  <a:moveTo>
                    <a:pt x="201335" y="264994"/>
                  </a:moveTo>
                  <a:lnTo>
                    <a:pt x="135136" y="284044"/>
                  </a:lnTo>
                  <a:lnTo>
                    <a:pt x="119420" y="266899"/>
                  </a:lnTo>
                  <a:lnTo>
                    <a:pt x="205621" y="242134"/>
                  </a:lnTo>
                  <a:lnTo>
                    <a:pt x="201335" y="264994"/>
                  </a:lnTo>
                  <a:close/>
                  <a:moveTo>
                    <a:pt x="340400" y="191175"/>
                  </a:moveTo>
                  <a:lnTo>
                    <a:pt x="308491" y="135930"/>
                  </a:lnTo>
                  <a:lnTo>
                    <a:pt x="265628" y="61635"/>
                  </a:lnTo>
                  <a:lnTo>
                    <a:pt x="233720" y="6390"/>
                  </a:lnTo>
                  <a:cubicBezTo>
                    <a:pt x="230386" y="1152"/>
                    <a:pt x="223242" y="199"/>
                    <a:pt x="218956" y="4485"/>
                  </a:cubicBezTo>
                  <a:lnTo>
                    <a:pt x="1786" y="214035"/>
                  </a:lnTo>
                  <a:lnTo>
                    <a:pt x="44648" y="288330"/>
                  </a:lnTo>
                  <a:lnTo>
                    <a:pt x="98941" y="273090"/>
                  </a:lnTo>
                  <a:lnTo>
                    <a:pt x="123230" y="299284"/>
                  </a:lnTo>
                  <a:cubicBezTo>
                    <a:pt x="127040" y="303094"/>
                    <a:pt x="132278" y="304999"/>
                    <a:pt x="137517" y="303570"/>
                  </a:cubicBezTo>
                  <a:lnTo>
                    <a:pt x="209431" y="283092"/>
                  </a:lnTo>
                  <a:cubicBezTo>
                    <a:pt x="210383" y="282615"/>
                    <a:pt x="211812" y="282139"/>
                    <a:pt x="212765" y="281663"/>
                  </a:cubicBezTo>
                  <a:cubicBezTo>
                    <a:pt x="216098" y="279758"/>
                    <a:pt x="218956" y="275948"/>
                    <a:pt x="219432" y="272138"/>
                  </a:cubicBezTo>
                  <a:lnTo>
                    <a:pt x="226100" y="236895"/>
                  </a:lnTo>
                  <a:lnTo>
                    <a:pt x="335161" y="205939"/>
                  </a:lnTo>
                  <a:cubicBezTo>
                    <a:pt x="340876" y="203558"/>
                    <a:pt x="343733" y="196414"/>
                    <a:pt x="340400" y="191175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7465E485-CA32-479F-8760-0079C6BA066D}"/>
              </a:ext>
            </a:extLst>
          </p:cNvPr>
          <p:cNvSpPr/>
          <p:nvPr/>
        </p:nvSpPr>
        <p:spPr>
          <a:xfrm>
            <a:off x="4130040" y="694161"/>
            <a:ext cx="393192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latin typeface="Arial Black" panose="020B0A04020102020204" pitchFamily="34" charset="0"/>
              </a:rPr>
              <a:t>LAYER INFOGRAPHIC</a:t>
            </a:r>
          </a:p>
        </p:txBody>
      </p:sp>
    </p:spTree>
    <p:extLst>
      <p:ext uri="{BB962C8B-B14F-4D97-AF65-F5344CB8AC3E}">
        <p14:creationId xmlns:p14="http://schemas.microsoft.com/office/powerpoint/2010/main" val="69478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977113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WWW.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SLIDESMAGIC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.COM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3535680" y="5466306"/>
            <a:ext cx="512064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200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Lamiye</cp:lastModifiedBy>
  <cp:revision>15</cp:revision>
  <dcterms:created xsi:type="dcterms:W3CDTF">2022-03-04T06:43:57Z</dcterms:created>
  <dcterms:modified xsi:type="dcterms:W3CDTF">2022-03-29T08:15:09Z</dcterms:modified>
</cp:coreProperties>
</file>