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51FF"/>
    <a:srgbClr val="50ABEB"/>
    <a:srgbClr val="87CBFF"/>
    <a:srgbClr val="ED5FB3"/>
    <a:srgbClr val="CBED7F"/>
    <a:srgbClr val="FEB914"/>
    <a:srgbClr val="FD8829"/>
    <a:srgbClr val="F03814"/>
    <a:srgbClr val="2B868F"/>
    <a:srgbClr val="00BB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627120" y="694161"/>
            <a:ext cx="49377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LIGHT BULB INFOGRAPHIC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316C5DA-5EF4-4737-BDC3-F0A5F76C644E}"/>
              </a:ext>
            </a:extLst>
          </p:cNvPr>
          <p:cNvSpPr/>
          <p:nvPr/>
        </p:nvSpPr>
        <p:spPr>
          <a:xfrm>
            <a:off x="886414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C787A84-EFF0-40DD-9842-7480A31C9379}"/>
              </a:ext>
            </a:extLst>
          </p:cNvPr>
          <p:cNvSpPr/>
          <p:nvPr/>
        </p:nvSpPr>
        <p:spPr>
          <a:xfrm>
            <a:off x="2806654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9B5DE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71E5F9A-BB6B-4005-A21D-E401C2B88DB0}"/>
              </a:ext>
            </a:extLst>
          </p:cNvPr>
          <p:cNvSpPr/>
          <p:nvPr/>
        </p:nvSpPr>
        <p:spPr>
          <a:xfrm>
            <a:off x="886414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9E526B6-A213-4348-8566-1A48F4123E8F}"/>
              </a:ext>
            </a:extLst>
          </p:cNvPr>
          <p:cNvSpPr/>
          <p:nvPr/>
        </p:nvSpPr>
        <p:spPr>
          <a:xfrm>
            <a:off x="2806654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00BBF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18788D2-0B05-4FBD-AF12-517A8900F7AC}"/>
              </a:ext>
            </a:extLst>
          </p:cNvPr>
          <p:cNvSpPr/>
          <p:nvPr/>
        </p:nvSpPr>
        <p:spPr>
          <a:xfrm>
            <a:off x="7931546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C290C34-456C-4B69-8056-7499B14B0062}"/>
              </a:ext>
            </a:extLst>
          </p:cNvPr>
          <p:cNvSpPr/>
          <p:nvPr/>
        </p:nvSpPr>
        <p:spPr>
          <a:xfrm>
            <a:off x="7931546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15BB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46C2BA8-B4C7-4BBC-A276-220539F5CD99}"/>
              </a:ext>
            </a:extLst>
          </p:cNvPr>
          <p:cNvSpPr/>
          <p:nvPr/>
        </p:nvSpPr>
        <p:spPr>
          <a:xfrm>
            <a:off x="7931546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F49B099-FEE2-4976-B53B-93012DA1B0A8}"/>
              </a:ext>
            </a:extLst>
          </p:cNvPr>
          <p:cNvSpPr/>
          <p:nvPr/>
        </p:nvSpPr>
        <p:spPr>
          <a:xfrm>
            <a:off x="7931546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EE44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62D8CCE-6EC2-472D-8C8F-6E77C025DABE}"/>
              </a:ext>
            </a:extLst>
          </p:cNvPr>
          <p:cNvGrpSpPr/>
          <p:nvPr/>
        </p:nvGrpSpPr>
        <p:grpSpPr>
          <a:xfrm>
            <a:off x="5148120" y="2527979"/>
            <a:ext cx="1905000" cy="2718140"/>
            <a:chOff x="5148120" y="2527979"/>
            <a:chExt cx="1905000" cy="2718140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33D38064-D9F1-4251-B5E2-676C67568203}"/>
                </a:ext>
              </a:extLst>
            </p:cNvPr>
            <p:cNvSpPr/>
            <p:nvPr/>
          </p:nvSpPr>
          <p:spPr>
            <a:xfrm>
              <a:off x="5669131" y="4654045"/>
              <a:ext cx="862978" cy="219837"/>
            </a:xfrm>
            <a:custGeom>
              <a:avLst/>
              <a:gdLst>
                <a:gd name="connsiteX0" fmla="*/ 103639 w 862978"/>
                <a:gd name="connsiteY0" fmla="*/ 0 h 219837"/>
                <a:gd name="connsiteX1" fmla="*/ 759340 w 862978"/>
                <a:gd name="connsiteY1" fmla="*/ 0 h 219837"/>
                <a:gd name="connsiteX2" fmla="*/ 862785 w 862978"/>
                <a:gd name="connsiteY2" fmla="*/ 103445 h 219837"/>
                <a:gd name="connsiteX3" fmla="*/ 759340 w 862978"/>
                <a:gd name="connsiteY3" fmla="*/ 219837 h 219837"/>
                <a:gd name="connsiteX4" fmla="*/ 103639 w 862978"/>
                <a:gd name="connsiteY4" fmla="*/ 219837 h 219837"/>
                <a:gd name="connsiteX5" fmla="*/ 194 w 862978"/>
                <a:gd name="connsiteY5" fmla="*/ 116392 h 219837"/>
                <a:gd name="connsiteX6" fmla="*/ 103639 w 862978"/>
                <a:gd name="connsiteY6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2978" h="219837">
                  <a:moveTo>
                    <a:pt x="103639" y="0"/>
                  </a:moveTo>
                  <a:lnTo>
                    <a:pt x="759340" y="0"/>
                  </a:lnTo>
                  <a:cubicBezTo>
                    <a:pt x="815054" y="3280"/>
                    <a:pt x="859501" y="47728"/>
                    <a:pt x="862785" y="103445"/>
                  </a:cubicBezTo>
                  <a:cubicBezTo>
                    <a:pt x="866359" y="164150"/>
                    <a:pt x="820045" y="216259"/>
                    <a:pt x="759340" y="219837"/>
                  </a:cubicBezTo>
                  <a:lnTo>
                    <a:pt x="103639" y="219837"/>
                  </a:lnTo>
                  <a:cubicBezTo>
                    <a:pt x="47925" y="216557"/>
                    <a:pt x="3478" y="172109"/>
                    <a:pt x="194" y="116392"/>
                  </a:cubicBezTo>
                  <a:cubicBezTo>
                    <a:pt x="-3380" y="55687"/>
                    <a:pt x="42934" y="3578"/>
                    <a:pt x="103639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6DC57A4F-E28D-436E-9474-6AC17FCC1B28}"/>
                </a:ext>
              </a:extLst>
            </p:cNvPr>
            <p:cNvSpPr/>
            <p:nvPr/>
          </p:nvSpPr>
          <p:spPr>
            <a:xfrm>
              <a:off x="5862686" y="5026282"/>
              <a:ext cx="475869" cy="219837"/>
            </a:xfrm>
            <a:custGeom>
              <a:avLst/>
              <a:gdLst>
                <a:gd name="connsiteX0" fmla="*/ 0 w 475869"/>
                <a:gd name="connsiteY0" fmla="*/ 0 h 219837"/>
                <a:gd name="connsiteX1" fmla="*/ 475869 w 475869"/>
                <a:gd name="connsiteY1" fmla="*/ 0 h 219837"/>
                <a:gd name="connsiteX2" fmla="*/ 238125 w 475869"/>
                <a:gd name="connsiteY2" fmla="*/ 219837 h 219837"/>
                <a:gd name="connsiteX3" fmla="*/ 0 w 475869"/>
                <a:gd name="connsiteY3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5869" h="219837">
                  <a:moveTo>
                    <a:pt x="0" y="0"/>
                  </a:moveTo>
                  <a:lnTo>
                    <a:pt x="475869" y="0"/>
                  </a:lnTo>
                  <a:cubicBezTo>
                    <a:pt x="465948" y="124004"/>
                    <a:pt x="362525" y="219639"/>
                    <a:pt x="238125" y="219837"/>
                  </a:cubicBezTo>
                  <a:cubicBezTo>
                    <a:pt x="113652" y="219654"/>
                    <a:pt x="10108" y="124065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23FD444-6221-4E50-B979-3C1916EF1DBB}"/>
                </a:ext>
              </a:extLst>
            </p:cNvPr>
            <p:cNvSpPr/>
            <p:nvPr/>
          </p:nvSpPr>
          <p:spPr>
            <a:xfrm>
              <a:off x="5148120" y="2527979"/>
              <a:ext cx="906318" cy="942146"/>
            </a:xfrm>
            <a:custGeom>
              <a:avLst/>
              <a:gdLst>
                <a:gd name="connsiteX0" fmla="*/ 906318 w 906318"/>
                <a:gd name="connsiteY0" fmla="*/ 0 h 942146"/>
                <a:gd name="connsiteX1" fmla="*/ 906318 w 906318"/>
                <a:gd name="connsiteY1" fmla="*/ 942146 h 942146"/>
                <a:gd name="connsiteX2" fmla="*/ 0 w 906318"/>
                <a:gd name="connsiteY2" fmla="*/ 942146 h 942146"/>
                <a:gd name="connsiteX3" fmla="*/ 0 w 906318"/>
                <a:gd name="connsiteY3" fmla="*/ 938108 h 942146"/>
                <a:gd name="connsiteX4" fmla="*/ 856195 w 906318"/>
                <a:gd name="connsiteY4" fmla="*/ 2800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906318" y="0"/>
                  </a:moveTo>
                  <a:lnTo>
                    <a:pt x="906318" y="942146"/>
                  </a:lnTo>
                  <a:lnTo>
                    <a:pt x="0" y="942146"/>
                  </a:lnTo>
                  <a:lnTo>
                    <a:pt x="0" y="938108"/>
                  </a:lnTo>
                  <a:cubicBezTo>
                    <a:pt x="9102" y="450561"/>
                    <a:pt x="381151" y="53214"/>
                    <a:pt x="856195" y="2800"/>
                  </a:cubicBezTo>
                  <a:close/>
                </a:path>
              </a:pathLst>
            </a:custGeom>
            <a:solidFill>
              <a:srgbClr val="9B5D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FECC4042-64A7-4F08-8700-AEAD4CD434FD}"/>
                </a:ext>
              </a:extLst>
            </p:cNvPr>
            <p:cNvSpPr/>
            <p:nvPr/>
          </p:nvSpPr>
          <p:spPr>
            <a:xfrm>
              <a:off x="6146802" y="2527979"/>
              <a:ext cx="906318" cy="942146"/>
            </a:xfrm>
            <a:custGeom>
              <a:avLst/>
              <a:gdLst>
                <a:gd name="connsiteX0" fmla="*/ 0 w 906318"/>
                <a:gd name="connsiteY0" fmla="*/ 0 h 942146"/>
                <a:gd name="connsiteX1" fmla="*/ 50123 w 906318"/>
                <a:gd name="connsiteY1" fmla="*/ 2800 h 942146"/>
                <a:gd name="connsiteX2" fmla="*/ 906318 w 906318"/>
                <a:gd name="connsiteY2" fmla="*/ 938108 h 942146"/>
                <a:gd name="connsiteX3" fmla="*/ 906318 w 906318"/>
                <a:gd name="connsiteY3" fmla="*/ 942146 h 942146"/>
                <a:gd name="connsiteX4" fmla="*/ 0 w 906318"/>
                <a:gd name="connsiteY4" fmla="*/ 942146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0" y="0"/>
                  </a:moveTo>
                  <a:lnTo>
                    <a:pt x="50123" y="2800"/>
                  </a:lnTo>
                  <a:cubicBezTo>
                    <a:pt x="525168" y="53214"/>
                    <a:pt x="897217" y="450561"/>
                    <a:pt x="906318" y="938108"/>
                  </a:cubicBezTo>
                  <a:lnTo>
                    <a:pt x="906318" y="942146"/>
                  </a:lnTo>
                  <a:lnTo>
                    <a:pt x="0" y="942146"/>
                  </a:lnTo>
                  <a:close/>
                </a:path>
              </a:pathLst>
            </a:custGeom>
            <a:solidFill>
              <a:srgbClr val="F15B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86B4D78-7583-4FA7-A99D-A8178833C8B6}"/>
                </a:ext>
              </a:extLst>
            </p:cNvPr>
            <p:cNvSpPr/>
            <p:nvPr/>
          </p:nvSpPr>
          <p:spPr>
            <a:xfrm>
              <a:off x="5155452" y="3562488"/>
              <a:ext cx="898987" cy="939157"/>
            </a:xfrm>
            <a:custGeom>
              <a:avLst/>
              <a:gdLst>
                <a:gd name="connsiteX0" fmla="*/ 0 w 898987"/>
                <a:gd name="connsiteY0" fmla="*/ 0 h 939157"/>
                <a:gd name="connsiteX1" fmla="*/ 898987 w 898987"/>
                <a:gd name="connsiteY1" fmla="*/ 0 h 939157"/>
                <a:gd name="connsiteX2" fmla="*/ 898987 w 898987"/>
                <a:gd name="connsiteY2" fmla="*/ 939157 h 939157"/>
                <a:gd name="connsiteX3" fmla="*/ 512734 w 898987"/>
                <a:gd name="connsiteY3" fmla="*/ 939157 h 939157"/>
                <a:gd name="connsiteX4" fmla="*/ 447202 w 898987"/>
                <a:gd name="connsiteY4" fmla="*/ 898771 h 939157"/>
                <a:gd name="connsiteX5" fmla="*/ 224317 w 898987"/>
                <a:gd name="connsiteY5" fmla="*/ 536821 h 939157"/>
                <a:gd name="connsiteX6" fmla="*/ 58963 w 898987"/>
                <a:gd name="connsiteY6" fmla="*/ 265930 h 939157"/>
                <a:gd name="connsiteX7" fmla="*/ 11972 w 898987"/>
                <a:gd name="connsiteY7" fmla="*/ 103932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7" h="939157">
                  <a:moveTo>
                    <a:pt x="0" y="0"/>
                  </a:moveTo>
                  <a:lnTo>
                    <a:pt x="898987" y="0"/>
                  </a:lnTo>
                  <a:lnTo>
                    <a:pt x="898987" y="939157"/>
                  </a:lnTo>
                  <a:lnTo>
                    <a:pt x="512734" y="939157"/>
                  </a:lnTo>
                  <a:cubicBezTo>
                    <a:pt x="484974" y="939294"/>
                    <a:pt x="459554" y="923631"/>
                    <a:pt x="447202" y="898771"/>
                  </a:cubicBezTo>
                  <a:cubicBezTo>
                    <a:pt x="406816" y="816475"/>
                    <a:pt x="311566" y="631690"/>
                    <a:pt x="224317" y="536821"/>
                  </a:cubicBezTo>
                  <a:cubicBezTo>
                    <a:pt x="153520" y="457082"/>
                    <a:pt x="97524" y="365344"/>
                    <a:pt x="58963" y="265930"/>
                  </a:cubicBezTo>
                  <a:cubicBezTo>
                    <a:pt x="38763" y="213248"/>
                    <a:pt x="23060" y="159054"/>
                    <a:pt x="11972" y="103932"/>
                  </a:cubicBezTo>
                  <a:close/>
                </a:path>
              </a:pathLst>
            </a:custGeom>
            <a:solidFill>
              <a:srgbClr val="00BB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FAEBA2D-02E5-4CA3-BF78-C57D1F6B5B72}"/>
                </a:ext>
              </a:extLst>
            </p:cNvPr>
            <p:cNvSpPr/>
            <p:nvPr/>
          </p:nvSpPr>
          <p:spPr>
            <a:xfrm>
              <a:off x="6146802" y="3562488"/>
              <a:ext cx="898988" cy="939157"/>
            </a:xfrm>
            <a:custGeom>
              <a:avLst/>
              <a:gdLst>
                <a:gd name="connsiteX0" fmla="*/ 0 w 898988"/>
                <a:gd name="connsiteY0" fmla="*/ 0 h 939157"/>
                <a:gd name="connsiteX1" fmla="*/ 898988 w 898988"/>
                <a:gd name="connsiteY1" fmla="*/ 0 h 939157"/>
                <a:gd name="connsiteX2" fmla="*/ 887016 w 898988"/>
                <a:gd name="connsiteY2" fmla="*/ 103932 h 939157"/>
                <a:gd name="connsiteX3" fmla="*/ 840024 w 898988"/>
                <a:gd name="connsiteY3" fmla="*/ 265930 h 939157"/>
                <a:gd name="connsiteX4" fmla="*/ 674670 w 898988"/>
                <a:gd name="connsiteY4" fmla="*/ 536821 h 939157"/>
                <a:gd name="connsiteX5" fmla="*/ 451785 w 898988"/>
                <a:gd name="connsiteY5" fmla="*/ 898771 h 939157"/>
                <a:gd name="connsiteX6" fmla="*/ 386253 w 898988"/>
                <a:gd name="connsiteY6" fmla="*/ 939157 h 939157"/>
                <a:gd name="connsiteX7" fmla="*/ 0 w 898988"/>
                <a:gd name="connsiteY7" fmla="*/ 939157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8" h="939157">
                  <a:moveTo>
                    <a:pt x="0" y="0"/>
                  </a:moveTo>
                  <a:lnTo>
                    <a:pt x="898988" y="0"/>
                  </a:lnTo>
                  <a:lnTo>
                    <a:pt x="887016" y="103932"/>
                  </a:lnTo>
                  <a:cubicBezTo>
                    <a:pt x="875928" y="159054"/>
                    <a:pt x="860225" y="213248"/>
                    <a:pt x="840024" y="265930"/>
                  </a:cubicBezTo>
                  <a:cubicBezTo>
                    <a:pt x="801463" y="365344"/>
                    <a:pt x="745468" y="457082"/>
                    <a:pt x="674670" y="536821"/>
                  </a:cubicBezTo>
                  <a:cubicBezTo>
                    <a:pt x="587421" y="632071"/>
                    <a:pt x="492171" y="816475"/>
                    <a:pt x="451785" y="898771"/>
                  </a:cubicBezTo>
                  <a:cubicBezTo>
                    <a:pt x="439433" y="923631"/>
                    <a:pt x="414013" y="939294"/>
                    <a:pt x="386253" y="939157"/>
                  </a:cubicBezTo>
                  <a:lnTo>
                    <a:pt x="0" y="939157"/>
                  </a:lnTo>
                  <a:close/>
                </a:path>
              </a:pathLst>
            </a:custGeom>
            <a:solidFill>
              <a:srgbClr val="FEE4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8" name="Graphic 8" descr="Court">
            <a:extLst>
              <a:ext uri="{FF2B5EF4-FFF2-40B4-BE49-F238E27FC236}">
                <a16:creationId xmlns:a16="http://schemas.microsoft.com/office/drawing/2014/main" id="{F10467EA-1047-4D87-B783-FC1383CF44AE}"/>
              </a:ext>
            </a:extLst>
          </p:cNvPr>
          <p:cNvGrpSpPr/>
          <p:nvPr/>
        </p:nvGrpSpPr>
        <p:grpSpPr>
          <a:xfrm>
            <a:off x="6259542" y="3634780"/>
            <a:ext cx="457200" cy="457200"/>
            <a:chOff x="5478827" y="5904171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B3011F1-6379-4512-BF23-134245C3030F}"/>
                </a:ext>
              </a:extLst>
            </p:cNvPr>
            <p:cNvSpPr/>
            <p:nvPr/>
          </p:nvSpPr>
          <p:spPr>
            <a:xfrm>
              <a:off x="5524666" y="5959535"/>
              <a:ext cx="361950" cy="342900"/>
            </a:xfrm>
            <a:custGeom>
              <a:avLst/>
              <a:gdLst>
                <a:gd name="connsiteX0" fmla="*/ 330398 w 361950"/>
                <a:gd name="connsiteY0" fmla="*/ 301823 h 342900"/>
                <a:gd name="connsiteX1" fmla="*/ 330398 w 361950"/>
                <a:gd name="connsiteY1" fmla="*/ 292298 h 342900"/>
                <a:gd name="connsiteX2" fmla="*/ 316111 w 361950"/>
                <a:gd name="connsiteY2" fmla="*/ 292298 h 342900"/>
                <a:gd name="connsiteX3" fmla="*/ 316111 w 361950"/>
                <a:gd name="connsiteY3" fmla="*/ 130373 h 342900"/>
                <a:gd name="connsiteX4" fmla="*/ 330398 w 361950"/>
                <a:gd name="connsiteY4" fmla="*/ 130373 h 342900"/>
                <a:gd name="connsiteX5" fmla="*/ 330398 w 361950"/>
                <a:gd name="connsiteY5" fmla="*/ 120848 h 342900"/>
                <a:gd name="connsiteX6" fmla="*/ 344686 w 361950"/>
                <a:gd name="connsiteY6" fmla="*/ 120848 h 342900"/>
                <a:gd name="connsiteX7" fmla="*/ 344686 w 361950"/>
                <a:gd name="connsiteY7" fmla="*/ 92273 h 342900"/>
                <a:gd name="connsiteX8" fmla="*/ 330398 w 361950"/>
                <a:gd name="connsiteY8" fmla="*/ 92273 h 342900"/>
                <a:gd name="connsiteX9" fmla="*/ 182761 w 361950"/>
                <a:gd name="connsiteY9" fmla="*/ 1786 h 342900"/>
                <a:gd name="connsiteX10" fmla="*/ 35123 w 361950"/>
                <a:gd name="connsiteY10" fmla="*/ 92273 h 342900"/>
                <a:gd name="connsiteX11" fmla="*/ 20836 w 361950"/>
                <a:gd name="connsiteY11" fmla="*/ 92273 h 342900"/>
                <a:gd name="connsiteX12" fmla="*/ 20836 w 361950"/>
                <a:gd name="connsiteY12" fmla="*/ 120848 h 342900"/>
                <a:gd name="connsiteX13" fmla="*/ 35123 w 361950"/>
                <a:gd name="connsiteY13" fmla="*/ 120848 h 342900"/>
                <a:gd name="connsiteX14" fmla="*/ 35123 w 361950"/>
                <a:gd name="connsiteY14" fmla="*/ 130373 h 342900"/>
                <a:gd name="connsiteX15" fmla="*/ 49411 w 361950"/>
                <a:gd name="connsiteY15" fmla="*/ 130373 h 342900"/>
                <a:gd name="connsiteX16" fmla="*/ 49411 w 361950"/>
                <a:gd name="connsiteY16" fmla="*/ 292298 h 342900"/>
                <a:gd name="connsiteX17" fmla="*/ 35123 w 361950"/>
                <a:gd name="connsiteY17" fmla="*/ 292298 h 342900"/>
                <a:gd name="connsiteX18" fmla="*/ 35123 w 361950"/>
                <a:gd name="connsiteY18" fmla="*/ 301823 h 342900"/>
                <a:gd name="connsiteX19" fmla="*/ 1786 w 361950"/>
                <a:gd name="connsiteY19" fmla="*/ 325636 h 342900"/>
                <a:gd name="connsiteX20" fmla="*/ 1786 w 361950"/>
                <a:gd name="connsiteY20" fmla="*/ 344686 h 342900"/>
                <a:gd name="connsiteX21" fmla="*/ 363736 w 361950"/>
                <a:gd name="connsiteY21" fmla="*/ 344686 h 342900"/>
                <a:gd name="connsiteX22" fmla="*/ 363736 w 361950"/>
                <a:gd name="connsiteY22" fmla="*/ 325636 h 342900"/>
                <a:gd name="connsiteX23" fmla="*/ 330398 w 361950"/>
                <a:gd name="connsiteY23" fmla="*/ 301823 h 342900"/>
                <a:gd name="connsiteX24" fmla="*/ 125611 w 361950"/>
                <a:gd name="connsiteY24" fmla="*/ 292298 h 342900"/>
                <a:gd name="connsiteX25" fmla="*/ 87511 w 361950"/>
                <a:gd name="connsiteY25" fmla="*/ 292298 h 342900"/>
                <a:gd name="connsiteX26" fmla="*/ 87511 w 361950"/>
                <a:gd name="connsiteY26" fmla="*/ 130373 h 342900"/>
                <a:gd name="connsiteX27" fmla="*/ 125611 w 361950"/>
                <a:gd name="connsiteY27" fmla="*/ 130373 h 342900"/>
                <a:gd name="connsiteX28" fmla="*/ 125611 w 361950"/>
                <a:gd name="connsiteY28" fmla="*/ 292298 h 342900"/>
                <a:gd name="connsiteX29" fmla="*/ 201811 w 361950"/>
                <a:gd name="connsiteY29" fmla="*/ 292298 h 342900"/>
                <a:gd name="connsiteX30" fmla="*/ 163711 w 361950"/>
                <a:gd name="connsiteY30" fmla="*/ 292298 h 342900"/>
                <a:gd name="connsiteX31" fmla="*/ 163711 w 361950"/>
                <a:gd name="connsiteY31" fmla="*/ 130373 h 342900"/>
                <a:gd name="connsiteX32" fmla="*/ 201811 w 361950"/>
                <a:gd name="connsiteY32" fmla="*/ 130373 h 342900"/>
                <a:gd name="connsiteX33" fmla="*/ 201811 w 361950"/>
                <a:gd name="connsiteY33" fmla="*/ 292298 h 342900"/>
                <a:gd name="connsiteX34" fmla="*/ 278011 w 361950"/>
                <a:gd name="connsiteY34" fmla="*/ 292298 h 342900"/>
                <a:gd name="connsiteX35" fmla="*/ 239911 w 361950"/>
                <a:gd name="connsiteY35" fmla="*/ 292298 h 342900"/>
                <a:gd name="connsiteX36" fmla="*/ 239911 w 361950"/>
                <a:gd name="connsiteY36" fmla="*/ 130373 h 342900"/>
                <a:gd name="connsiteX37" fmla="*/ 278011 w 361950"/>
                <a:gd name="connsiteY37" fmla="*/ 130373 h 342900"/>
                <a:gd name="connsiteX38" fmla="*/ 278011 w 361950"/>
                <a:gd name="connsiteY38" fmla="*/ 292298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42900">
                  <a:moveTo>
                    <a:pt x="330398" y="301823"/>
                  </a:moveTo>
                  <a:lnTo>
                    <a:pt x="330398" y="292298"/>
                  </a:lnTo>
                  <a:lnTo>
                    <a:pt x="316111" y="292298"/>
                  </a:lnTo>
                  <a:lnTo>
                    <a:pt x="316111" y="130373"/>
                  </a:lnTo>
                  <a:lnTo>
                    <a:pt x="330398" y="130373"/>
                  </a:lnTo>
                  <a:lnTo>
                    <a:pt x="330398" y="120848"/>
                  </a:lnTo>
                  <a:lnTo>
                    <a:pt x="344686" y="120848"/>
                  </a:lnTo>
                  <a:lnTo>
                    <a:pt x="344686" y="92273"/>
                  </a:lnTo>
                  <a:lnTo>
                    <a:pt x="330398" y="92273"/>
                  </a:lnTo>
                  <a:lnTo>
                    <a:pt x="182761" y="1786"/>
                  </a:lnTo>
                  <a:lnTo>
                    <a:pt x="35123" y="92273"/>
                  </a:lnTo>
                  <a:lnTo>
                    <a:pt x="20836" y="92273"/>
                  </a:lnTo>
                  <a:lnTo>
                    <a:pt x="20836" y="120848"/>
                  </a:lnTo>
                  <a:lnTo>
                    <a:pt x="35123" y="120848"/>
                  </a:lnTo>
                  <a:lnTo>
                    <a:pt x="35123" y="130373"/>
                  </a:lnTo>
                  <a:lnTo>
                    <a:pt x="49411" y="130373"/>
                  </a:lnTo>
                  <a:lnTo>
                    <a:pt x="49411" y="292298"/>
                  </a:lnTo>
                  <a:lnTo>
                    <a:pt x="35123" y="292298"/>
                  </a:lnTo>
                  <a:lnTo>
                    <a:pt x="35123" y="301823"/>
                  </a:lnTo>
                  <a:lnTo>
                    <a:pt x="1786" y="325636"/>
                  </a:lnTo>
                  <a:lnTo>
                    <a:pt x="1786" y="344686"/>
                  </a:lnTo>
                  <a:lnTo>
                    <a:pt x="363736" y="344686"/>
                  </a:lnTo>
                  <a:lnTo>
                    <a:pt x="363736" y="325636"/>
                  </a:lnTo>
                  <a:lnTo>
                    <a:pt x="330398" y="301823"/>
                  </a:lnTo>
                  <a:close/>
                  <a:moveTo>
                    <a:pt x="125611" y="292298"/>
                  </a:moveTo>
                  <a:lnTo>
                    <a:pt x="87511" y="292298"/>
                  </a:lnTo>
                  <a:lnTo>
                    <a:pt x="87511" y="130373"/>
                  </a:lnTo>
                  <a:lnTo>
                    <a:pt x="125611" y="130373"/>
                  </a:lnTo>
                  <a:lnTo>
                    <a:pt x="125611" y="292298"/>
                  </a:lnTo>
                  <a:close/>
                  <a:moveTo>
                    <a:pt x="201811" y="292298"/>
                  </a:moveTo>
                  <a:lnTo>
                    <a:pt x="163711" y="292298"/>
                  </a:lnTo>
                  <a:lnTo>
                    <a:pt x="163711" y="130373"/>
                  </a:lnTo>
                  <a:lnTo>
                    <a:pt x="201811" y="130373"/>
                  </a:lnTo>
                  <a:lnTo>
                    <a:pt x="201811" y="292298"/>
                  </a:lnTo>
                  <a:close/>
                  <a:moveTo>
                    <a:pt x="278011" y="292298"/>
                  </a:moveTo>
                  <a:lnTo>
                    <a:pt x="239911" y="292298"/>
                  </a:lnTo>
                  <a:lnTo>
                    <a:pt x="239911" y="130373"/>
                  </a:lnTo>
                  <a:lnTo>
                    <a:pt x="278011" y="130373"/>
                  </a:lnTo>
                  <a:lnTo>
                    <a:pt x="278011" y="29229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6" name="Graphic 11" descr="Wallet">
            <a:extLst>
              <a:ext uri="{FF2B5EF4-FFF2-40B4-BE49-F238E27FC236}">
                <a16:creationId xmlns:a16="http://schemas.microsoft.com/office/drawing/2014/main" id="{ED5F4AE0-BD8E-419C-B87B-5DB6CCCE0493}"/>
              </a:ext>
            </a:extLst>
          </p:cNvPr>
          <p:cNvSpPr/>
          <p:nvPr/>
        </p:nvSpPr>
        <p:spPr>
          <a:xfrm>
            <a:off x="6316692" y="2959076"/>
            <a:ext cx="342900" cy="285750"/>
          </a:xfrm>
          <a:custGeom>
            <a:avLst/>
            <a:gdLst>
              <a:gd name="connsiteX0" fmla="*/ 287536 w 342900"/>
              <a:gd name="connsiteY0" fmla="*/ 187523 h 285750"/>
              <a:gd name="connsiteX1" fmla="*/ 268486 w 342900"/>
              <a:gd name="connsiteY1" fmla="*/ 168473 h 285750"/>
              <a:gd name="connsiteX2" fmla="*/ 287536 w 342900"/>
              <a:gd name="connsiteY2" fmla="*/ 149423 h 285750"/>
              <a:gd name="connsiteX3" fmla="*/ 306586 w 342900"/>
              <a:gd name="connsiteY3" fmla="*/ 168473 h 285750"/>
              <a:gd name="connsiteX4" fmla="*/ 287536 w 342900"/>
              <a:gd name="connsiteY4" fmla="*/ 187523 h 285750"/>
              <a:gd name="connsiteX5" fmla="*/ 335161 w 342900"/>
              <a:gd name="connsiteY5" fmla="*/ 120848 h 285750"/>
              <a:gd name="connsiteX6" fmla="*/ 325636 w 342900"/>
              <a:gd name="connsiteY6" fmla="*/ 120848 h 285750"/>
              <a:gd name="connsiteX7" fmla="*/ 325636 w 342900"/>
              <a:gd name="connsiteY7" fmla="*/ 68461 h 285750"/>
              <a:gd name="connsiteX8" fmla="*/ 306586 w 342900"/>
              <a:gd name="connsiteY8" fmla="*/ 49411 h 285750"/>
              <a:gd name="connsiteX9" fmla="*/ 39886 w 342900"/>
              <a:gd name="connsiteY9" fmla="*/ 49411 h 285750"/>
              <a:gd name="connsiteX10" fmla="*/ 30361 w 342900"/>
              <a:gd name="connsiteY10" fmla="*/ 39886 h 285750"/>
              <a:gd name="connsiteX11" fmla="*/ 39886 w 342900"/>
              <a:gd name="connsiteY11" fmla="*/ 30361 h 285750"/>
              <a:gd name="connsiteX12" fmla="*/ 306586 w 342900"/>
              <a:gd name="connsiteY12" fmla="*/ 30361 h 285750"/>
              <a:gd name="connsiteX13" fmla="*/ 306586 w 342900"/>
              <a:gd name="connsiteY13" fmla="*/ 20836 h 285750"/>
              <a:gd name="connsiteX14" fmla="*/ 287536 w 342900"/>
              <a:gd name="connsiteY14" fmla="*/ 1786 h 285750"/>
              <a:gd name="connsiteX15" fmla="*/ 39886 w 342900"/>
              <a:gd name="connsiteY15" fmla="*/ 1786 h 285750"/>
              <a:gd name="connsiteX16" fmla="*/ 1786 w 342900"/>
              <a:gd name="connsiteY16" fmla="*/ 39886 h 285750"/>
              <a:gd name="connsiteX17" fmla="*/ 1786 w 342900"/>
              <a:gd name="connsiteY17" fmla="*/ 249436 h 285750"/>
              <a:gd name="connsiteX18" fmla="*/ 39886 w 342900"/>
              <a:gd name="connsiteY18" fmla="*/ 287536 h 285750"/>
              <a:gd name="connsiteX19" fmla="*/ 306586 w 342900"/>
              <a:gd name="connsiteY19" fmla="*/ 287536 h 285750"/>
              <a:gd name="connsiteX20" fmla="*/ 325636 w 342900"/>
              <a:gd name="connsiteY20" fmla="*/ 268486 h 285750"/>
              <a:gd name="connsiteX21" fmla="*/ 325636 w 342900"/>
              <a:gd name="connsiteY21" fmla="*/ 216098 h 285750"/>
              <a:gd name="connsiteX22" fmla="*/ 335161 w 342900"/>
              <a:gd name="connsiteY22" fmla="*/ 216098 h 285750"/>
              <a:gd name="connsiteX23" fmla="*/ 344686 w 342900"/>
              <a:gd name="connsiteY23" fmla="*/ 206573 h 285750"/>
              <a:gd name="connsiteX24" fmla="*/ 344686 w 342900"/>
              <a:gd name="connsiteY24" fmla="*/ 130373 h 285750"/>
              <a:gd name="connsiteX25" fmla="*/ 335161 w 342900"/>
              <a:gd name="connsiteY25" fmla="*/ 120848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42900" h="285750">
                <a:moveTo>
                  <a:pt x="287536" y="187523"/>
                </a:moveTo>
                <a:cubicBezTo>
                  <a:pt x="277058" y="187523"/>
                  <a:pt x="268486" y="178951"/>
                  <a:pt x="268486" y="168473"/>
                </a:cubicBezTo>
                <a:cubicBezTo>
                  <a:pt x="268486" y="157996"/>
                  <a:pt x="277058" y="149423"/>
                  <a:pt x="287536" y="149423"/>
                </a:cubicBezTo>
                <a:cubicBezTo>
                  <a:pt x="298013" y="149423"/>
                  <a:pt x="306586" y="157996"/>
                  <a:pt x="306586" y="168473"/>
                </a:cubicBezTo>
                <a:cubicBezTo>
                  <a:pt x="306586" y="178951"/>
                  <a:pt x="298013" y="187523"/>
                  <a:pt x="287536" y="187523"/>
                </a:cubicBezTo>
                <a:close/>
                <a:moveTo>
                  <a:pt x="335161" y="120848"/>
                </a:moveTo>
                <a:lnTo>
                  <a:pt x="325636" y="120848"/>
                </a:lnTo>
                <a:lnTo>
                  <a:pt x="325636" y="68461"/>
                </a:lnTo>
                <a:cubicBezTo>
                  <a:pt x="325636" y="57983"/>
                  <a:pt x="317063" y="49411"/>
                  <a:pt x="306586" y="49411"/>
                </a:cubicBezTo>
                <a:lnTo>
                  <a:pt x="39886" y="49411"/>
                </a:lnTo>
                <a:cubicBezTo>
                  <a:pt x="34647" y="49411"/>
                  <a:pt x="30361" y="45125"/>
                  <a:pt x="30361" y="39886"/>
                </a:cubicBezTo>
                <a:cubicBezTo>
                  <a:pt x="30361" y="34647"/>
                  <a:pt x="34647" y="30361"/>
                  <a:pt x="39886" y="30361"/>
                </a:cubicBezTo>
                <a:lnTo>
                  <a:pt x="306586" y="30361"/>
                </a:lnTo>
                <a:lnTo>
                  <a:pt x="306586" y="20836"/>
                </a:lnTo>
                <a:cubicBezTo>
                  <a:pt x="306586" y="10358"/>
                  <a:pt x="298013" y="1786"/>
                  <a:pt x="287536" y="1786"/>
                </a:cubicBezTo>
                <a:lnTo>
                  <a:pt x="39886" y="1786"/>
                </a:lnTo>
                <a:cubicBezTo>
                  <a:pt x="18931" y="1786"/>
                  <a:pt x="1786" y="18931"/>
                  <a:pt x="1786" y="39886"/>
                </a:cubicBezTo>
                <a:lnTo>
                  <a:pt x="1786" y="249436"/>
                </a:lnTo>
                <a:cubicBezTo>
                  <a:pt x="1786" y="270391"/>
                  <a:pt x="18931" y="287536"/>
                  <a:pt x="39886" y="287536"/>
                </a:cubicBezTo>
                <a:lnTo>
                  <a:pt x="306586" y="287536"/>
                </a:lnTo>
                <a:cubicBezTo>
                  <a:pt x="317063" y="287536"/>
                  <a:pt x="325636" y="278963"/>
                  <a:pt x="325636" y="268486"/>
                </a:cubicBezTo>
                <a:lnTo>
                  <a:pt x="325636" y="216098"/>
                </a:lnTo>
                <a:lnTo>
                  <a:pt x="335161" y="216098"/>
                </a:lnTo>
                <a:cubicBezTo>
                  <a:pt x="340400" y="216098"/>
                  <a:pt x="344686" y="211812"/>
                  <a:pt x="344686" y="206573"/>
                </a:cubicBezTo>
                <a:lnTo>
                  <a:pt x="344686" y="130373"/>
                </a:lnTo>
                <a:cubicBezTo>
                  <a:pt x="344686" y="125135"/>
                  <a:pt x="340400" y="120848"/>
                  <a:pt x="335161" y="12084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17" name="Graphic 4" descr="Single gear">
            <a:extLst>
              <a:ext uri="{FF2B5EF4-FFF2-40B4-BE49-F238E27FC236}">
                <a16:creationId xmlns:a16="http://schemas.microsoft.com/office/drawing/2014/main" id="{49EBA3DF-B6F5-4FCE-B72C-317BB9CADD3F}"/>
              </a:ext>
            </a:extLst>
          </p:cNvPr>
          <p:cNvSpPr/>
          <p:nvPr/>
        </p:nvSpPr>
        <p:spPr>
          <a:xfrm>
            <a:off x="5548793" y="2937645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27" name="Graphic 14" descr="Briefcase">
            <a:extLst>
              <a:ext uri="{FF2B5EF4-FFF2-40B4-BE49-F238E27FC236}">
                <a16:creationId xmlns:a16="http://schemas.microsoft.com/office/drawing/2014/main" id="{2D97F3C8-3758-448A-9C90-695B4AB41822}"/>
              </a:ext>
            </a:extLst>
          </p:cNvPr>
          <p:cNvGrpSpPr/>
          <p:nvPr/>
        </p:nvGrpSpPr>
        <p:grpSpPr>
          <a:xfrm>
            <a:off x="5484499" y="3634780"/>
            <a:ext cx="457200" cy="457200"/>
            <a:chOff x="7053118" y="5950535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FB1AAC5-568C-4EB7-A4BB-0A05BC6DF2B8}"/>
                </a:ext>
              </a:extLst>
            </p:cNvPr>
            <p:cNvSpPr/>
            <p:nvPr/>
          </p:nvSpPr>
          <p:spPr>
            <a:xfrm>
              <a:off x="7098957" y="6179730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918C1FB-A733-4AE2-9AEA-18E4C84654C6}"/>
                </a:ext>
              </a:extLst>
            </p:cNvPr>
            <p:cNvSpPr/>
            <p:nvPr/>
          </p:nvSpPr>
          <p:spPr>
            <a:xfrm>
              <a:off x="7098957" y="6001137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627120" y="694161"/>
            <a:ext cx="49377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LIGHT BULB INFOGRAPHIC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316C5DA-5EF4-4737-BDC3-F0A5F76C644E}"/>
              </a:ext>
            </a:extLst>
          </p:cNvPr>
          <p:cNvSpPr/>
          <p:nvPr/>
        </p:nvSpPr>
        <p:spPr>
          <a:xfrm>
            <a:off x="886414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C787A84-EFF0-40DD-9842-7480A31C9379}"/>
              </a:ext>
            </a:extLst>
          </p:cNvPr>
          <p:cNvSpPr/>
          <p:nvPr/>
        </p:nvSpPr>
        <p:spPr>
          <a:xfrm>
            <a:off x="2806654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2B868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71E5F9A-BB6B-4005-A21D-E401C2B88DB0}"/>
              </a:ext>
            </a:extLst>
          </p:cNvPr>
          <p:cNvSpPr/>
          <p:nvPr/>
        </p:nvSpPr>
        <p:spPr>
          <a:xfrm>
            <a:off x="886414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9E526B6-A213-4348-8566-1A48F4123E8F}"/>
              </a:ext>
            </a:extLst>
          </p:cNvPr>
          <p:cNvSpPr/>
          <p:nvPr/>
        </p:nvSpPr>
        <p:spPr>
          <a:xfrm>
            <a:off x="2806654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03814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18788D2-0B05-4FBD-AF12-517A8900F7AC}"/>
              </a:ext>
            </a:extLst>
          </p:cNvPr>
          <p:cNvSpPr/>
          <p:nvPr/>
        </p:nvSpPr>
        <p:spPr>
          <a:xfrm>
            <a:off x="7931546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C290C34-456C-4B69-8056-7499B14B0062}"/>
              </a:ext>
            </a:extLst>
          </p:cNvPr>
          <p:cNvSpPr/>
          <p:nvPr/>
        </p:nvSpPr>
        <p:spPr>
          <a:xfrm>
            <a:off x="7931546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EB914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46C2BA8-B4C7-4BBC-A276-220539F5CD99}"/>
              </a:ext>
            </a:extLst>
          </p:cNvPr>
          <p:cNvSpPr/>
          <p:nvPr/>
        </p:nvSpPr>
        <p:spPr>
          <a:xfrm>
            <a:off x="7931546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F49B099-FEE2-4976-B53B-93012DA1B0A8}"/>
              </a:ext>
            </a:extLst>
          </p:cNvPr>
          <p:cNvSpPr/>
          <p:nvPr/>
        </p:nvSpPr>
        <p:spPr>
          <a:xfrm>
            <a:off x="7931546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D882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4F9DD6D-EF4C-4455-85AE-6F2E1355316D}"/>
              </a:ext>
            </a:extLst>
          </p:cNvPr>
          <p:cNvGrpSpPr/>
          <p:nvPr/>
        </p:nvGrpSpPr>
        <p:grpSpPr>
          <a:xfrm>
            <a:off x="5148120" y="2527979"/>
            <a:ext cx="1905000" cy="2718140"/>
            <a:chOff x="5148120" y="2527979"/>
            <a:chExt cx="1905000" cy="2718140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33D38064-D9F1-4251-B5E2-676C67568203}"/>
                </a:ext>
              </a:extLst>
            </p:cNvPr>
            <p:cNvSpPr/>
            <p:nvPr/>
          </p:nvSpPr>
          <p:spPr>
            <a:xfrm>
              <a:off x="5669131" y="4654045"/>
              <a:ext cx="862978" cy="219837"/>
            </a:xfrm>
            <a:custGeom>
              <a:avLst/>
              <a:gdLst>
                <a:gd name="connsiteX0" fmla="*/ 103639 w 862978"/>
                <a:gd name="connsiteY0" fmla="*/ 0 h 219837"/>
                <a:gd name="connsiteX1" fmla="*/ 759340 w 862978"/>
                <a:gd name="connsiteY1" fmla="*/ 0 h 219837"/>
                <a:gd name="connsiteX2" fmla="*/ 862785 w 862978"/>
                <a:gd name="connsiteY2" fmla="*/ 103445 h 219837"/>
                <a:gd name="connsiteX3" fmla="*/ 759340 w 862978"/>
                <a:gd name="connsiteY3" fmla="*/ 219837 h 219837"/>
                <a:gd name="connsiteX4" fmla="*/ 103639 w 862978"/>
                <a:gd name="connsiteY4" fmla="*/ 219837 h 219837"/>
                <a:gd name="connsiteX5" fmla="*/ 194 w 862978"/>
                <a:gd name="connsiteY5" fmla="*/ 116392 h 219837"/>
                <a:gd name="connsiteX6" fmla="*/ 103639 w 862978"/>
                <a:gd name="connsiteY6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2978" h="219837">
                  <a:moveTo>
                    <a:pt x="103639" y="0"/>
                  </a:moveTo>
                  <a:lnTo>
                    <a:pt x="759340" y="0"/>
                  </a:lnTo>
                  <a:cubicBezTo>
                    <a:pt x="815054" y="3280"/>
                    <a:pt x="859501" y="47728"/>
                    <a:pt x="862785" y="103445"/>
                  </a:cubicBezTo>
                  <a:cubicBezTo>
                    <a:pt x="866359" y="164150"/>
                    <a:pt x="820045" y="216259"/>
                    <a:pt x="759340" y="219837"/>
                  </a:cubicBezTo>
                  <a:lnTo>
                    <a:pt x="103639" y="219837"/>
                  </a:lnTo>
                  <a:cubicBezTo>
                    <a:pt x="47925" y="216557"/>
                    <a:pt x="3478" y="172109"/>
                    <a:pt x="194" y="116392"/>
                  </a:cubicBezTo>
                  <a:cubicBezTo>
                    <a:pt x="-3380" y="55687"/>
                    <a:pt x="42934" y="3578"/>
                    <a:pt x="103639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6DC57A4F-E28D-436E-9474-6AC17FCC1B28}"/>
                </a:ext>
              </a:extLst>
            </p:cNvPr>
            <p:cNvSpPr/>
            <p:nvPr/>
          </p:nvSpPr>
          <p:spPr>
            <a:xfrm>
              <a:off x="5862686" y="5026282"/>
              <a:ext cx="475869" cy="219837"/>
            </a:xfrm>
            <a:custGeom>
              <a:avLst/>
              <a:gdLst>
                <a:gd name="connsiteX0" fmla="*/ 0 w 475869"/>
                <a:gd name="connsiteY0" fmla="*/ 0 h 219837"/>
                <a:gd name="connsiteX1" fmla="*/ 475869 w 475869"/>
                <a:gd name="connsiteY1" fmla="*/ 0 h 219837"/>
                <a:gd name="connsiteX2" fmla="*/ 238125 w 475869"/>
                <a:gd name="connsiteY2" fmla="*/ 219837 h 219837"/>
                <a:gd name="connsiteX3" fmla="*/ 0 w 475869"/>
                <a:gd name="connsiteY3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5869" h="219837">
                  <a:moveTo>
                    <a:pt x="0" y="0"/>
                  </a:moveTo>
                  <a:lnTo>
                    <a:pt x="475869" y="0"/>
                  </a:lnTo>
                  <a:cubicBezTo>
                    <a:pt x="465948" y="124004"/>
                    <a:pt x="362525" y="219639"/>
                    <a:pt x="238125" y="219837"/>
                  </a:cubicBezTo>
                  <a:cubicBezTo>
                    <a:pt x="113652" y="219654"/>
                    <a:pt x="10108" y="124065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23FD444-6221-4E50-B979-3C1916EF1DBB}"/>
                </a:ext>
              </a:extLst>
            </p:cNvPr>
            <p:cNvSpPr/>
            <p:nvPr/>
          </p:nvSpPr>
          <p:spPr>
            <a:xfrm>
              <a:off x="5148120" y="2527979"/>
              <a:ext cx="906318" cy="942146"/>
            </a:xfrm>
            <a:custGeom>
              <a:avLst/>
              <a:gdLst>
                <a:gd name="connsiteX0" fmla="*/ 906318 w 906318"/>
                <a:gd name="connsiteY0" fmla="*/ 0 h 942146"/>
                <a:gd name="connsiteX1" fmla="*/ 906318 w 906318"/>
                <a:gd name="connsiteY1" fmla="*/ 942146 h 942146"/>
                <a:gd name="connsiteX2" fmla="*/ 0 w 906318"/>
                <a:gd name="connsiteY2" fmla="*/ 942146 h 942146"/>
                <a:gd name="connsiteX3" fmla="*/ 0 w 906318"/>
                <a:gd name="connsiteY3" fmla="*/ 938108 h 942146"/>
                <a:gd name="connsiteX4" fmla="*/ 856195 w 906318"/>
                <a:gd name="connsiteY4" fmla="*/ 2800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906318" y="0"/>
                  </a:moveTo>
                  <a:lnTo>
                    <a:pt x="906318" y="942146"/>
                  </a:lnTo>
                  <a:lnTo>
                    <a:pt x="0" y="942146"/>
                  </a:lnTo>
                  <a:lnTo>
                    <a:pt x="0" y="938108"/>
                  </a:lnTo>
                  <a:cubicBezTo>
                    <a:pt x="9102" y="450561"/>
                    <a:pt x="381151" y="53214"/>
                    <a:pt x="856195" y="2800"/>
                  </a:cubicBezTo>
                  <a:close/>
                </a:path>
              </a:pathLst>
            </a:custGeom>
            <a:solidFill>
              <a:srgbClr val="2B86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FECC4042-64A7-4F08-8700-AEAD4CD434FD}"/>
                </a:ext>
              </a:extLst>
            </p:cNvPr>
            <p:cNvSpPr/>
            <p:nvPr/>
          </p:nvSpPr>
          <p:spPr>
            <a:xfrm>
              <a:off x="6146802" y="2527979"/>
              <a:ext cx="906318" cy="942146"/>
            </a:xfrm>
            <a:custGeom>
              <a:avLst/>
              <a:gdLst>
                <a:gd name="connsiteX0" fmla="*/ 0 w 906318"/>
                <a:gd name="connsiteY0" fmla="*/ 0 h 942146"/>
                <a:gd name="connsiteX1" fmla="*/ 50123 w 906318"/>
                <a:gd name="connsiteY1" fmla="*/ 2800 h 942146"/>
                <a:gd name="connsiteX2" fmla="*/ 906318 w 906318"/>
                <a:gd name="connsiteY2" fmla="*/ 938108 h 942146"/>
                <a:gd name="connsiteX3" fmla="*/ 906318 w 906318"/>
                <a:gd name="connsiteY3" fmla="*/ 942146 h 942146"/>
                <a:gd name="connsiteX4" fmla="*/ 0 w 906318"/>
                <a:gd name="connsiteY4" fmla="*/ 942146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0" y="0"/>
                  </a:moveTo>
                  <a:lnTo>
                    <a:pt x="50123" y="2800"/>
                  </a:lnTo>
                  <a:cubicBezTo>
                    <a:pt x="525168" y="53214"/>
                    <a:pt x="897217" y="450561"/>
                    <a:pt x="906318" y="938108"/>
                  </a:cubicBezTo>
                  <a:lnTo>
                    <a:pt x="906318" y="942146"/>
                  </a:lnTo>
                  <a:lnTo>
                    <a:pt x="0" y="942146"/>
                  </a:lnTo>
                  <a:close/>
                </a:path>
              </a:pathLst>
            </a:custGeom>
            <a:solidFill>
              <a:srgbClr val="FEB9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86B4D78-7583-4FA7-A99D-A8178833C8B6}"/>
                </a:ext>
              </a:extLst>
            </p:cNvPr>
            <p:cNvSpPr/>
            <p:nvPr/>
          </p:nvSpPr>
          <p:spPr>
            <a:xfrm>
              <a:off x="5155452" y="3562488"/>
              <a:ext cx="898987" cy="939157"/>
            </a:xfrm>
            <a:custGeom>
              <a:avLst/>
              <a:gdLst>
                <a:gd name="connsiteX0" fmla="*/ 0 w 898987"/>
                <a:gd name="connsiteY0" fmla="*/ 0 h 939157"/>
                <a:gd name="connsiteX1" fmla="*/ 898987 w 898987"/>
                <a:gd name="connsiteY1" fmla="*/ 0 h 939157"/>
                <a:gd name="connsiteX2" fmla="*/ 898987 w 898987"/>
                <a:gd name="connsiteY2" fmla="*/ 939157 h 939157"/>
                <a:gd name="connsiteX3" fmla="*/ 512734 w 898987"/>
                <a:gd name="connsiteY3" fmla="*/ 939157 h 939157"/>
                <a:gd name="connsiteX4" fmla="*/ 447202 w 898987"/>
                <a:gd name="connsiteY4" fmla="*/ 898771 h 939157"/>
                <a:gd name="connsiteX5" fmla="*/ 224317 w 898987"/>
                <a:gd name="connsiteY5" fmla="*/ 536821 h 939157"/>
                <a:gd name="connsiteX6" fmla="*/ 58963 w 898987"/>
                <a:gd name="connsiteY6" fmla="*/ 265930 h 939157"/>
                <a:gd name="connsiteX7" fmla="*/ 11972 w 898987"/>
                <a:gd name="connsiteY7" fmla="*/ 103932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7" h="939157">
                  <a:moveTo>
                    <a:pt x="0" y="0"/>
                  </a:moveTo>
                  <a:lnTo>
                    <a:pt x="898987" y="0"/>
                  </a:lnTo>
                  <a:lnTo>
                    <a:pt x="898987" y="939157"/>
                  </a:lnTo>
                  <a:lnTo>
                    <a:pt x="512734" y="939157"/>
                  </a:lnTo>
                  <a:cubicBezTo>
                    <a:pt x="484974" y="939294"/>
                    <a:pt x="459554" y="923631"/>
                    <a:pt x="447202" y="898771"/>
                  </a:cubicBezTo>
                  <a:cubicBezTo>
                    <a:pt x="406816" y="816475"/>
                    <a:pt x="311566" y="631690"/>
                    <a:pt x="224317" y="536821"/>
                  </a:cubicBezTo>
                  <a:cubicBezTo>
                    <a:pt x="153520" y="457082"/>
                    <a:pt x="97524" y="365344"/>
                    <a:pt x="58963" y="265930"/>
                  </a:cubicBezTo>
                  <a:cubicBezTo>
                    <a:pt x="38763" y="213248"/>
                    <a:pt x="23060" y="159054"/>
                    <a:pt x="11972" y="103932"/>
                  </a:cubicBezTo>
                  <a:close/>
                </a:path>
              </a:pathLst>
            </a:custGeom>
            <a:solidFill>
              <a:srgbClr val="F03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FAEBA2D-02E5-4CA3-BF78-C57D1F6B5B72}"/>
                </a:ext>
              </a:extLst>
            </p:cNvPr>
            <p:cNvSpPr/>
            <p:nvPr/>
          </p:nvSpPr>
          <p:spPr>
            <a:xfrm>
              <a:off x="6146802" y="3562488"/>
              <a:ext cx="898988" cy="939157"/>
            </a:xfrm>
            <a:custGeom>
              <a:avLst/>
              <a:gdLst>
                <a:gd name="connsiteX0" fmla="*/ 0 w 898988"/>
                <a:gd name="connsiteY0" fmla="*/ 0 h 939157"/>
                <a:gd name="connsiteX1" fmla="*/ 898988 w 898988"/>
                <a:gd name="connsiteY1" fmla="*/ 0 h 939157"/>
                <a:gd name="connsiteX2" fmla="*/ 887016 w 898988"/>
                <a:gd name="connsiteY2" fmla="*/ 103932 h 939157"/>
                <a:gd name="connsiteX3" fmla="*/ 840024 w 898988"/>
                <a:gd name="connsiteY3" fmla="*/ 265930 h 939157"/>
                <a:gd name="connsiteX4" fmla="*/ 674670 w 898988"/>
                <a:gd name="connsiteY4" fmla="*/ 536821 h 939157"/>
                <a:gd name="connsiteX5" fmla="*/ 451785 w 898988"/>
                <a:gd name="connsiteY5" fmla="*/ 898771 h 939157"/>
                <a:gd name="connsiteX6" fmla="*/ 386253 w 898988"/>
                <a:gd name="connsiteY6" fmla="*/ 939157 h 939157"/>
                <a:gd name="connsiteX7" fmla="*/ 0 w 898988"/>
                <a:gd name="connsiteY7" fmla="*/ 939157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8" h="939157">
                  <a:moveTo>
                    <a:pt x="0" y="0"/>
                  </a:moveTo>
                  <a:lnTo>
                    <a:pt x="898988" y="0"/>
                  </a:lnTo>
                  <a:lnTo>
                    <a:pt x="887016" y="103932"/>
                  </a:lnTo>
                  <a:cubicBezTo>
                    <a:pt x="875928" y="159054"/>
                    <a:pt x="860225" y="213248"/>
                    <a:pt x="840024" y="265930"/>
                  </a:cubicBezTo>
                  <a:cubicBezTo>
                    <a:pt x="801463" y="365344"/>
                    <a:pt x="745468" y="457082"/>
                    <a:pt x="674670" y="536821"/>
                  </a:cubicBezTo>
                  <a:cubicBezTo>
                    <a:pt x="587421" y="632071"/>
                    <a:pt x="492171" y="816475"/>
                    <a:pt x="451785" y="898771"/>
                  </a:cubicBezTo>
                  <a:cubicBezTo>
                    <a:pt x="439433" y="923631"/>
                    <a:pt x="414013" y="939294"/>
                    <a:pt x="386253" y="939157"/>
                  </a:cubicBezTo>
                  <a:lnTo>
                    <a:pt x="0" y="939157"/>
                  </a:lnTo>
                  <a:close/>
                </a:path>
              </a:pathLst>
            </a:custGeom>
            <a:solidFill>
              <a:srgbClr val="FD88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8" name="Graphic 8" descr="Court">
            <a:extLst>
              <a:ext uri="{FF2B5EF4-FFF2-40B4-BE49-F238E27FC236}">
                <a16:creationId xmlns:a16="http://schemas.microsoft.com/office/drawing/2014/main" id="{F10467EA-1047-4D87-B783-FC1383CF44AE}"/>
              </a:ext>
            </a:extLst>
          </p:cNvPr>
          <p:cNvGrpSpPr/>
          <p:nvPr/>
        </p:nvGrpSpPr>
        <p:grpSpPr>
          <a:xfrm>
            <a:off x="6259542" y="3634780"/>
            <a:ext cx="457200" cy="457200"/>
            <a:chOff x="5478827" y="5904171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B3011F1-6379-4512-BF23-134245C3030F}"/>
                </a:ext>
              </a:extLst>
            </p:cNvPr>
            <p:cNvSpPr/>
            <p:nvPr/>
          </p:nvSpPr>
          <p:spPr>
            <a:xfrm>
              <a:off x="5524666" y="5959535"/>
              <a:ext cx="361950" cy="342900"/>
            </a:xfrm>
            <a:custGeom>
              <a:avLst/>
              <a:gdLst>
                <a:gd name="connsiteX0" fmla="*/ 330398 w 361950"/>
                <a:gd name="connsiteY0" fmla="*/ 301823 h 342900"/>
                <a:gd name="connsiteX1" fmla="*/ 330398 w 361950"/>
                <a:gd name="connsiteY1" fmla="*/ 292298 h 342900"/>
                <a:gd name="connsiteX2" fmla="*/ 316111 w 361950"/>
                <a:gd name="connsiteY2" fmla="*/ 292298 h 342900"/>
                <a:gd name="connsiteX3" fmla="*/ 316111 w 361950"/>
                <a:gd name="connsiteY3" fmla="*/ 130373 h 342900"/>
                <a:gd name="connsiteX4" fmla="*/ 330398 w 361950"/>
                <a:gd name="connsiteY4" fmla="*/ 130373 h 342900"/>
                <a:gd name="connsiteX5" fmla="*/ 330398 w 361950"/>
                <a:gd name="connsiteY5" fmla="*/ 120848 h 342900"/>
                <a:gd name="connsiteX6" fmla="*/ 344686 w 361950"/>
                <a:gd name="connsiteY6" fmla="*/ 120848 h 342900"/>
                <a:gd name="connsiteX7" fmla="*/ 344686 w 361950"/>
                <a:gd name="connsiteY7" fmla="*/ 92273 h 342900"/>
                <a:gd name="connsiteX8" fmla="*/ 330398 w 361950"/>
                <a:gd name="connsiteY8" fmla="*/ 92273 h 342900"/>
                <a:gd name="connsiteX9" fmla="*/ 182761 w 361950"/>
                <a:gd name="connsiteY9" fmla="*/ 1786 h 342900"/>
                <a:gd name="connsiteX10" fmla="*/ 35123 w 361950"/>
                <a:gd name="connsiteY10" fmla="*/ 92273 h 342900"/>
                <a:gd name="connsiteX11" fmla="*/ 20836 w 361950"/>
                <a:gd name="connsiteY11" fmla="*/ 92273 h 342900"/>
                <a:gd name="connsiteX12" fmla="*/ 20836 w 361950"/>
                <a:gd name="connsiteY12" fmla="*/ 120848 h 342900"/>
                <a:gd name="connsiteX13" fmla="*/ 35123 w 361950"/>
                <a:gd name="connsiteY13" fmla="*/ 120848 h 342900"/>
                <a:gd name="connsiteX14" fmla="*/ 35123 w 361950"/>
                <a:gd name="connsiteY14" fmla="*/ 130373 h 342900"/>
                <a:gd name="connsiteX15" fmla="*/ 49411 w 361950"/>
                <a:gd name="connsiteY15" fmla="*/ 130373 h 342900"/>
                <a:gd name="connsiteX16" fmla="*/ 49411 w 361950"/>
                <a:gd name="connsiteY16" fmla="*/ 292298 h 342900"/>
                <a:gd name="connsiteX17" fmla="*/ 35123 w 361950"/>
                <a:gd name="connsiteY17" fmla="*/ 292298 h 342900"/>
                <a:gd name="connsiteX18" fmla="*/ 35123 w 361950"/>
                <a:gd name="connsiteY18" fmla="*/ 301823 h 342900"/>
                <a:gd name="connsiteX19" fmla="*/ 1786 w 361950"/>
                <a:gd name="connsiteY19" fmla="*/ 325636 h 342900"/>
                <a:gd name="connsiteX20" fmla="*/ 1786 w 361950"/>
                <a:gd name="connsiteY20" fmla="*/ 344686 h 342900"/>
                <a:gd name="connsiteX21" fmla="*/ 363736 w 361950"/>
                <a:gd name="connsiteY21" fmla="*/ 344686 h 342900"/>
                <a:gd name="connsiteX22" fmla="*/ 363736 w 361950"/>
                <a:gd name="connsiteY22" fmla="*/ 325636 h 342900"/>
                <a:gd name="connsiteX23" fmla="*/ 330398 w 361950"/>
                <a:gd name="connsiteY23" fmla="*/ 301823 h 342900"/>
                <a:gd name="connsiteX24" fmla="*/ 125611 w 361950"/>
                <a:gd name="connsiteY24" fmla="*/ 292298 h 342900"/>
                <a:gd name="connsiteX25" fmla="*/ 87511 w 361950"/>
                <a:gd name="connsiteY25" fmla="*/ 292298 h 342900"/>
                <a:gd name="connsiteX26" fmla="*/ 87511 w 361950"/>
                <a:gd name="connsiteY26" fmla="*/ 130373 h 342900"/>
                <a:gd name="connsiteX27" fmla="*/ 125611 w 361950"/>
                <a:gd name="connsiteY27" fmla="*/ 130373 h 342900"/>
                <a:gd name="connsiteX28" fmla="*/ 125611 w 361950"/>
                <a:gd name="connsiteY28" fmla="*/ 292298 h 342900"/>
                <a:gd name="connsiteX29" fmla="*/ 201811 w 361950"/>
                <a:gd name="connsiteY29" fmla="*/ 292298 h 342900"/>
                <a:gd name="connsiteX30" fmla="*/ 163711 w 361950"/>
                <a:gd name="connsiteY30" fmla="*/ 292298 h 342900"/>
                <a:gd name="connsiteX31" fmla="*/ 163711 w 361950"/>
                <a:gd name="connsiteY31" fmla="*/ 130373 h 342900"/>
                <a:gd name="connsiteX32" fmla="*/ 201811 w 361950"/>
                <a:gd name="connsiteY32" fmla="*/ 130373 h 342900"/>
                <a:gd name="connsiteX33" fmla="*/ 201811 w 361950"/>
                <a:gd name="connsiteY33" fmla="*/ 292298 h 342900"/>
                <a:gd name="connsiteX34" fmla="*/ 278011 w 361950"/>
                <a:gd name="connsiteY34" fmla="*/ 292298 h 342900"/>
                <a:gd name="connsiteX35" fmla="*/ 239911 w 361950"/>
                <a:gd name="connsiteY35" fmla="*/ 292298 h 342900"/>
                <a:gd name="connsiteX36" fmla="*/ 239911 w 361950"/>
                <a:gd name="connsiteY36" fmla="*/ 130373 h 342900"/>
                <a:gd name="connsiteX37" fmla="*/ 278011 w 361950"/>
                <a:gd name="connsiteY37" fmla="*/ 130373 h 342900"/>
                <a:gd name="connsiteX38" fmla="*/ 278011 w 361950"/>
                <a:gd name="connsiteY38" fmla="*/ 292298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42900">
                  <a:moveTo>
                    <a:pt x="330398" y="301823"/>
                  </a:moveTo>
                  <a:lnTo>
                    <a:pt x="330398" y="292298"/>
                  </a:lnTo>
                  <a:lnTo>
                    <a:pt x="316111" y="292298"/>
                  </a:lnTo>
                  <a:lnTo>
                    <a:pt x="316111" y="130373"/>
                  </a:lnTo>
                  <a:lnTo>
                    <a:pt x="330398" y="130373"/>
                  </a:lnTo>
                  <a:lnTo>
                    <a:pt x="330398" y="120848"/>
                  </a:lnTo>
                  <a:lnTo>
                    <a:pt x="344686" y="120848"/>
                  </a:lnTo>
                  <a:lnTo>
                    <a:pt x="344686" y="92273"/>
                  </a:lnTo>
                  <a:lnTo>
                    <a:pt x="330398" y="92273"/>
                  </a:lnTo>
                  <a:lnTo>
                    <a:pt x="182761" y="1786"/>
                  </a:lnTo>
                  <a:lnTo>
                    <a:pt x="35123" y="92273"/>
                  </a:lnTo>
                  <a:lnTo>
                    <a:pt x="20836" y="92273"/>
                  </a:lnTo>
                  <a:lnTo>
                    <a:pt x="20836" y="120848"/>
                  </a:lnTo>
                  <a:lnTo>
                    <a:pt x="35123" y="120848"/>
                  </a:lnTo>
                  <a:lnTo>
                    <a:pt x="35123" y="130373"/>
                  </a:lnTo>
                  <a:lnTo>
                    <a:pt x="49411" y="130373"/>
                  </a:lnTo>
                  <a:lnTo>
                    <a:pt x="49411" y="292298"/>
                  </a:lnTo>
                  <a:lnTo>
                    <a:pt x="35123" y="292298"/>
                  </a:lnTo>
                  <a:lnTo>
                    <a:pt x="35123" y="301823"/>
                  </a:lnTo>
                  <a:lnTo>
                    <a:pt x="1786" y="325636"/>
                  </a:lnTo>
                  <a:lnTo>
                    <a:pt x="1786" y="344686"/>
                  </a:lnTo>
                  <a:lnTo>
                    <a:pt x="363736" y="344686"/>
                  </a:lnTo>
                  <a:lnTo>
                    <a:pt x="363736" y="325636"/>
                  </a:lnTo>
                  <a:lnTo>
                    <a:pt x="330398" y="301823"/>
                  </a:lnTo>
                  <a:close/>
                  <a:moveTo>
                    <a:pt x="125611" y="292298"/>
                  </a:moveTo>
                  <a:lnTo>
                    <a:pt x="87511" y="292298"/>
                  </a:lnTo>
                  <a:lnTo>
                    <a:pt x="87511" y="130373"/>
                  </a:lnTo>
                  <a:lnTo>
                    <a:pt x="125611" y="130373"/>
                  </a:lnTo>
                  <a:lnTo>
                    <a:pt x="125611" y="292298"/>
                  </a:lnTo>
                  <a:close/>
                  <a:moveTo>
                    <a:pt x="201811" y="292298"/>
                  </a:moveTo>
                  <a:lnTo>
                    <a:pt x="163711" y="292298"/>
                  </a:lnTo>
                  <a:lnTo>
                    <a:pt x="163711" y="130373"/>
                  </a:lnTo>
                  <a:lnTo>
                    <a:pt x="201811" y="130373"/>
                  </a:lnTo>
                  <a:lnTo>
                    <a:pt x="201811" y="292298"/>
                  </a:lnTo>
                  <a:close/>
                  <a:moveTo>
                    <a:pt x="278011" y="292298"/>
                  </a:moveTo>
                  <a:lnTo>
                    <a:pt x="239911" y="292298"/>
                  </a:lnTo>
                  <a:lnTo>
                    <a:pt x="239911" y="130373"/>
                  </a:lnTo>
                  <a:lnTo>
                    <a:pt x="278011" y="130373"/>
                  </a:lnTo>
                  <a:lnTo>
                    <a:pt x="278011" y="29229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6" name="Graphic 11" descr="Wallet">
            <a:extLst>
              <a:ext uri="{FF2B5EF4-FFF2-40B4-BE49-F238E27FC236}">
                <a16:creationId xmlns:a16="http://schemas.microsoft.com/office/drawing/2014/main" id="{ED5F4AE0-BD8E-419C-B87B-5DB6CCCE0493}"/>
              </a:ext>
            </a:extLst>
          </p:cNvPr>
          <p:cNvSpPr/>
          <p:nvPr/>
        </p:nvSpPr>
        <p:spPr>
          <a:xfrm>
            <a:off x="6316692" y="2959076"/>
            <a:ext cx="342900" cy="285750"/>
          </a:xfrm>
          <a:custGeom>
            <a:avLst/>
            <a:gdLst>
              <a:gd name="connsiteX0" fmla="*/ 287536 w 342900"/>
              <a:gd name="connsiteY0" fmla="*/ 187523 h 285750"/>
              <a:gd name="connsiteX1" fmla="*/ 268486 w 342900"/>
              <a:gd name="connsiteY1" fmla="*/ 168473 h 285750"/>
              <a:gd name="connsiteX2" fmla="*/ 287536 w 342900"/>
              <a:gd name="connsiteY2" fmla="*/ 149423 h 285750"/>
              <a:gd name="connsiteX3" fmla="*/ 306586 w 342900"/>
              <a:gd name="connsiteY3" fmla="*/ 168473 h 285750"/>
              <a:gd name="connsiteX4" fmla="*/ 287536 w 342900"/>
              <a:gd name="connsiteY4" fmla="*/ 187523 h 285750"/>
              <a:gd name="connsiteX5" fmla="*/ 335161 w 342900"/>
              <a:gd name="connsiteY5" fmla="*/ 120848 h 285750"/>
              <a:gd name="connsiteX6" fmla="*/ 325636 w 342900"/>
              <a:gd name="connsiteY6" fmla="*/ 120848 h 285750"/>
              <a:gd name="connsiteX7" fmla="*/ 325636 w 342900"/>
              <a:gd name="connsiteY7" fmla="*/ 68461 h 285750"/>
              <a:gd name="connsiteX8" fmla="*/ 306586 w 342900"/>
              <a:gd name="connsiteY8" fmla="*/ 49411 h 285750"/>
              <a:gd name="connsiteX9" fmla="*/ 39886 w 342900"/>
              <a:gd name="connsiteY9" fmla="*/ 49411 h 285750"/>
              <a:gd name="connsiteX10" fmla="*/ 30361 w 342900"/>
              <a:gd name="connsiteY10" fmla="*/ 39886 h 285750"/>
              <a:gd name="connsiteX11" fmla="*/ 39886 w 342900"/>
              <a:gd name="connsiteY11" fmla="*/ 30361 h 285750"/>
              <a:gd name="connsiteX12" fmla="*/ 306586 w 342900"/>
              <a:gd name="connsiteY12" fmla="*/ 30361 h 285750"/>
              <a:gd name="connsiteX13" fmla="*/ 306586 w 342900"/>
              <a:gd name="connsiteY13" fmla="*/ 20836 h 285750"/>
              <a:gd name="connsiteX14" fmla="*/ 287536 w 342900"/>
              <a:gd name="connsiteY14" fmla="*/ 1786 h 285750"/>
              <a:gd name="connsiteX15" fmla="*/ 39886 w 342900"/>
              <a:gd name="connsiteY15" fmla="*/ 1786 h 285750"/>
              <a:gd name="connsiteX16" fmla="*/ 1786 w 342900"/>
              <a:gd name="connsiteY16" fmla="*/ 39886 h 285750"/>
              <a:gd name="connsiteX17" fmla="*/ 1786 w 342900"/>
              <a:gd name="connsiteY17" fmla="*/ 249436 h 285750"/>
              <a:gd name="connsiteX18" fmla="*/ 39886 w 342900"/>
              <a:gd name="connsiteY18" fmla="*/ 287536 h 285750"/>
              <a:gd name="connsiteX19" fmla="*/ 306586 w 342900"/>
              <a:gd name="connsiteY19" fmla="*/ 287536 h 285750"/>
              <a:gd name="connsiteX20" fmla="*/ 325636 w 342900"/>
              <a:gd name="connsiteY20" fmla="*/ 268486 h 285750"/>
              <a:gd name="connsiteX21" fmla="*/ 325636 w 342900"/>
              <a:gd name="connsiteY21" fmla="*/ 216098 h 285750"/>
              <a:gd name="connsiteX22" fmla="*/ 335161 w 342900"/>
              <a:gd name="connsiteY22" fmla="*/ 216098 h 285750"/>
              <a:gd name="connsiteX23" fmla="*/ 344686 w 342900"/>
              <a:gd name="connsiteY23" fmla="*/ 206573 h 285750"/>
              <a:gd name="connsiteX24" fmla="*/ 344686 w 342900"/>
              <a:gd name="connsiteY24" fmla="*/ 130373 h 285750"/>
              <a:gd name="connsiteX25" fmla="*/ 335161 w 342900"/>
              <a:gd name="connsiteY25" fmla="*/ 120848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42900" h="285750">
                <a:moveTo>
                  <a:pt x="287536" y="187523"/>
                </a:moveTo>
                <a:cubicBezTo>
                  <a:pt x="277058" y="187523"/>
                  <a:pt x="268486" y="178951"/>
                  <a:pt x="268486" y="168473"/>
                </a:cubicBezTo>
                <a:cubicBezTo>
                  <a:pt x="268486" y="157996"/>
                  <a:pt x="277058" y="149423"/>
                  <a:pt x="287536" y="149423"/>
                </a:cubicBezTo>
                <a:cubicBezTo>
                  <a:pt x="298013" y="149423"/>
                  <a:pt x="306586" y="157996"/>
                  <a:pt x="306586" y="168473"/>
                </a:cubicBezTo>
                <a:cubicBezTo>
                  <a:pt x="306586" y="178951"/>
                  <a:pt x="298013" y="187523"/>
                  <a:pt x="287536" y="187523"/>
                </a:cubicBezTo>
                <a:close/>
                <a:moveTo>
                  <a:pt x="335161" y="120848"/>
                </a:moveTo>
                <a:lnTo>
                  <a:pt x="325636" y="120848"/>
                </a:lnTo>
                <a:lnTo>
                  <a:pt x="325636" y="68461"/>
                </a:lnTo>
                <a:cubicBezTo>
                  <a:pt x="325636" y="57983"/>
                  <a:pt x="317063" y="49411"/>
                  <a:pt x="306586" y="49411"/>
                </a:cubicBezTo>
                <a:lnTo>
                  <a:pt x="39886" y="49411"/>
                </a:lnTo>
                <a:cubicBezTo>
                  <a:pt x="34647" y="49411"/>
                  <a:pt x="30361" y="45125"/>
                  <a:pt x="30361" y="39886"/>
                </a:cubicBezTo>
                <a:cubicBezTo>
                  <a:pt x="30361" y="34647"/>
                  <a:pt x="34647" y="30361"/>
                  <a:pt x="39886" y="30361"/>
                </a:cubicBezTo>
                <a:lnTo>
                  <a:pt x="306586" y="30361"/>
                </a:lnTo>
                <a:lnTo>
                  <a:pt x="306586" y="20836"/>
                </a:lnTo>
                <a:cubicBezTo>
                  <a:pt x="306586" y="10358"/>
                  <a:pt x="298013" y="1786"/>
                  <a:pt x="287536" y="1786"/>
                </a:cubicBezTo>
                <a:lnTo>
                  <a:pt x="39886" y="1786"/>
                </a:lnTo>
                <a:cubicBezTo>
                  <a:pt x="18931" y="1786"/>
                  <a:pt x="1786" y="18931"/>
                  <a:pt x="1786" y="39886"/>
                </a:cubicBezTo>
                <a:lnTo>
                  <a:pt x="1786" y="249436"/>
                </a:lnTo>
                <a:cubicBezTo>
                  <a:pt x="1786" y="270391"/>
                  <a:pt x="18931" y="287536"/>
                  <a:pt x="39886" y="287536"/>
                </a:cubicBezTo>
                <a:lnTo>
                  <a:pt x="306586" y="287536"/>
                </a:lnTo>
                <a:cubicBezTo>
                  <a:pt x="317063" y="287536"/>
                  <a:pt x="325636" y="278963"/>
                  <a:pt x="325636" y="268486"/>
                </a:cubicBezTo>
                <a:lnTo>
                  <a:pt x="325636" y="216098"/>
                </a:lnTo>
                <a:lnTo>
                  <a:pt x="335161" y="216098"/>
                </a:lnTo>
                <a:cubicBezTo>
                  <a:pt x="340400" y="216098"/>
                  <a:pt x="344686" y="211812"/>
                  <a:pt x="344686" y="206573"/>
                </a:cubicBezTo>
                <a:lnTo>
                  <a:pt x="344686" y="130373"/>
                </a:lnTo>
                <a:cubicBezTo>
                  <a:pt x="344686" y="125135"/>
                  <a:pt x="340400" y="120848"/>
                  <a:pt x="335161" y="120848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17" name="Graphic 4" descr="Single gear">
            <a:extLst>
              <a:ext uri="{FF2B5EF4-FFF2-40B4-BE49-F238E27FC236}">
                <a16:creationId xmlns:a16="http://schemas.microsoft.com/office/drawing/2014/main" id="{49EBA3DF-B6F5-4FCE-B72C-317BB9CADD3F}"/>
              </a:ext>
            </a:extLst>
          </p:cNvPr>
          <p:cNvSpPr/>
          <p:nvPr/>
        </p:nvSpPr>
        <p:spPr>
          <a:xfrm>
            <a:off x="5548793" y="2937645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27" name="Graphic 14" descr="Briefcase">
            <a:extLst>
              <a:ext uri="{FF2B5EF4-FFF2-40B4-BE49-F238E27FC236}">
                <a16:creationId xmlns:a16="http://schemas.microsoft.com/office/drawing/2014/main" id="{2D97F3C8-3758-448A-9C90-695B4AB41822}"/>
              </a:ext>
            </a:extLst>
          </p:cNvPr>
          <p:cNvGrpSpPr/>
          <p:nvPr/>
        </p:nvGrpSpPr>
        <p:grpSpPr>
          <a:xfrm>
            <a:off x="5484499" y="3634780"/>
            <a:ext cx="457200" cy="457200"/>
            <a:chOff x="7053118" y="5950535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FB1AAC5-568C-4EB7-A4BB-0A05BC6DF2B8}"/>
                </a:ext>
              </a:extLst>
            </p:cNvPr>
            <p:cNvSpPr/>
            <p:nvPr/>
          </p:nvSpPr>
          <p:spPr>
            <a:xfrm>
              <a:off x="7098957" y="6179730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918C1FB-A733-4AE2-9AEA-18E4C84654C6}"/>
                </a:ext>
              </a:extLst>
            </p:cNvPr>
            <p:cNvSpPr/>
            <p:nvPr/>
          </p:nvSpPr>
          <p:spPr>
            <a:xfrm>
              <a:off x="7098957" y="6001137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7195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CBE6CB8-4ECF-45F3-9D3E-06F2FCDAA6F0}"/>
              </a:ext>
            </a:extLst>
          </p:cNvPr>
          <p:cNvSpPr/>
          <p:nvPr/>
        </p:nvSpPr>
        <p:spPr>
          <a:xfrm>
            <a:off x="3627120" y="694161"/>
            <a:ext cx="49377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LIGHT BULB INFOGRAPHIC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720773-4FD4-4F56-BACE-009D902723F2}"/>
              </a:ext>
            </a:extLst>
          </p:cNvPr>
          <p:cNvSpPr/>
          <p:nvPr/>
        </p:nvSpPr>
        <p:spPr>
          <a:xfrm>
            <a:off x="886414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5AB1CA-1626-4D61-8074-1D778ADE7A8D}"/>
              </a:ext>
            </a:extLst>
          </p:cNvPr>
          <p:cNvSpPr/>
          <p:nvPr/>
        </p:nvSpPr>
        <p:spPr>
          <a:xfrm>
            <a:off x="2806654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ED5FB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495D19-D85D-4C06-8499-A3F52272AB5F}"/>
              </a:ext>
            </a:extLst>
          </p:cNvPr>
          <p:cNvSpPr/>
          <p:nvPr/>
        </p:nvSpPr>
        <p:spPr>
          <a:xfrm>
            <a:off x="886414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BF16D8-B68E-4009-9393-8BC9178B19EA}"/>
              </a:ext>
            </a:extLst>
          </p:cNvPr>
          <p:cNvSpPr/>
          <p:nvPr/>
        </p:nvSpPr>
        <p:spPr>
          <a:xfrm>
            <a:off x="2806654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87CBF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E6E79F-684D-414C-B126-B5525E0CA69A}"/>
              </a:ext>
            </a:extLst>
          </p:cNvPr>
          <p:cNvSpPr/>
          <p:nvPr/>
        </p:nvSpPr>
        <p:spPr>
          <a:xfrm>
            <a:off x="7931546" y="1985485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135ED6-5098-450C-95B3-296FA32F4E32}"/>
              </a:ext>
            </a:extLst>
          </p:cNvPr>
          <p:cNvSpPr/>
          <p:nvPr/>
        </p:nvSpPr>
        <p:spPr>
          <a:xfrm>
            <a:off x="7931546" y="160758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AA51F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67A0CA-98FE-49D6-828A-BEEB9AFACB2A}"/>
              </a:ext>
            </a:extLst>
          </p:cNvPr>
          <p:cNvSpPr/>
          <p:nvPr/>
        </p:nvSpPr>
        <p:spPr>
          <a:xfrm>
            <a:off x="7931546" y="4509008"/>
            <a:ext cx="3383280" cy="1657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3EEF1B-5979-42CC-B78F-F54A04BA3AD9}"/>
              </a:ext>
            </a:extLst>
          </p:cNvPr>
          <p:cNvSpPr/>
          <p:nvPr/>
        </p:nvSpPr>
        <p:spPr>
          <a:xfrm>
            <a:off x="7931546" y="413110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50ABE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E552B00-FB56-4C0F-807F-8F474906F6AD}"/>
              </a:ext>
            </a:extLst>
          </p:cNvPr>
          <p:cNvGrpSpPr/>
          <p:nvPr/>
        </p:nvGrpSpPr>
        <p:grpSpPr>
          <a:xfrm>
            <a:off x="5148120" y="2527979"/>
            <a:ext cx="1905000" cy="2718140"/>
            <a:chOff x="5148120" y="2527979"/>
            <a:chExt cx="1905000" cy="271814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9C76378-017A-49AA-954F-7573E09296CF}"/>
                </a:ext>
              </a:extLst>
            </p:cNvPr>
            <p:cNvSpPr/>
            <p:nvPr/>
          </p:nvSpPr>
          <p:spPr>
            <a:xfrm>
              <a:off x="5669131" y="4654045"/>
              <a:ext cx="862978" cy="219837"/>
            </a:xfrm>
            <a:custGeom>
              <a:avLst/>
              <a:gdLst>
                <a:gd name="connsiteX0" fmla="*/ 103639 w 862978"/>
                <a:gd name="connsiteY0" fmla="*/ 0 h 219837"/>
                <a:gd name="connsiteX1" fmla="*/ 759340 w 862978"/>
                <a:gd name="connsiteY1" fmla="*/ 0 h 219837"/>
                <a:gd name="connsiteX2" fmla="*/ 862785 w 862978"/>
                <a:gd name="connsiteY2" fmla="*/ 103445 h 219837"/>
                <a:gd name="connsiteX3" fmla="*/ 759340 w 862978"/>
                <a:gd name="connsiteY3" fmla="*/ 219837 h 219837"/>
                <a:gd name="connsiteX4" fmla="*/ 103639 w 862978"/>
                <a:gd name="connsiteY4" fmla="*/ 219837 h 219837"/>
                <a:gd name="connsiteX5" fmla="*/ 194 w 862978"/>
                <a:gd name="connsiteY5" fmla="*/ 116392 h 219837"/>
                <a:gd name="connsiteX6" fmla="*/ 103639 w 862978"/>
                <a:gd name="connsiteY6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2978" h="219837">
                  <a:moveTo>
                    <a:pt x="103639" y="0"/>
                  </a:moveTo>
                  <a:lnTo>
                    <a:pt x="759340" y="0"/>
                  </a:lnTo>
                  <a:cubicBezTo>
                    <a:pt x="815054" y="3280"/>
                    <a:pt x="859501" y="47728"/>
                    <a:pt x="862785" y="103445"/>
                  </a:cubicBezTo>
                  <a:cubicBezTo>
                    <a:pt x="866359" y="164150"/>
                    <a:pt x="820045" y="216259"/>
                    <a:pt x="759340" y="219837"/>
                  </a:cubicBezTo>
                  <a:lnTo>
                    <a:pt x="103639" y="219837"/>
                  </a:lnTo>
                  <a:cubicBezTo>
                    <a:pt x="47925" y="216557"/>
                    <a:pt x="3478" y="172109"/>
                    <a:pt x="194" y="116392"/>
                  </a:cubicBezTo>
                  <a:cubicBezTo>
                    <a:pt x="-3380" y="55687"/>
                    <a:pt x="42934" y="3578"/>
                    <a:pt x="103639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E6EED2A-573C-4926-BF18-459F4EA46BA5}"/>
                </a:ext>
              </a:extLst>
            </p:cNvPr>
            <p:cNvSpPr/>
            <p:nvPr/>
          </p:nvSpPr>
          <p:spPr>
            <a:xfrm>
              <a:off x="5862686" y="5026282"/>
              <a:ext cx="475869" cy="219837"/>
            </a:xfrm>
            <a:custGeom>
              <a:avLst/>
              <a:gdLst>
                <a:gd name="connsiteX0" fmla="*/ 0 w 475869"/>
                <a:gd name="connsiteY0" fmla="*/ 0 h 219837"/>
                <a:gd name="connsiteX1" fmla="*/ 475869 w 475869"/>
                <a:gd name="connsiteY1" fmla="*/ 0 h 219837"/>
                <a:gd name="connsiteX2" fmla="*/ 238125 w 475869"/>
                <a:gd name="connsiteY2" fmla="*/ 219837 h 219837"/>
                <a:gd name="connsiteX3" fmla="*/ 0 w 475869"/>
                <a:gd name="connsiteY3" fmla="*/ 0 h 21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5869" h="219837">
                  <a:moveTo>
                    <a:pt x="0" y="0"/>
                  </a:moveTo>
                  <a:lnTo>
                    <a:pt x="475869" y="0"/>
                  </a:lnTo>
                  <a:cubicBezTo>
                    <a:pt x="465948" y="124004"/>
                    <a:pt x="362525" y="219639"/>
                    <a:pt x="238125" y="219837"/>
                  </a:cubicBezTo>
                  <a:cubicBezTo>
                    <a:pt x="113652" y="219654"/>
                    <a:pt x="10108" y="124065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FB0E813-C6B6-4F21-A68A-1D9102B0E8EE}"/>
                </a:ext>
              </a:extLst>
            </p:cNvPr>
            <p:cNvSpPr/>
            <p:nvPr/>
          </p:nvSpPr>
          <p:spPr>
            <a:xfrm>
              <a:off x="5148120" y="2527979"/>
              <a:ext cx="906318" cy="942146"/>
            </a:xfrm>
            <a:custGeom>
              <a:avLst/>
              <a:gdLst>
                <a:gd name="connsiteX0" fmla="*/ 906318 w 906318"/>
                <a:gd name="connsiteY0" fmla="*/ 0 h 942146"/>
                <a:gd name="connsiteX1" fmla="*/ 906318 w 906318"/>
                <a:gd name="connsiteY1" fmla="*/ 942146 h 942146"/>
                <a:gd name="connsiteX2" fmla="*/ 0 w 906318"/>
                <a:gd name="connsiteY2" fmla="*/ 942146 h 942146"/>
                <a:gd name="connsiteX3" fmla="*/ 0 w 906318"/>
                <a:gd name="connsiteY3" fmla="*/ 938108 h 942146"/>
                <a:gd name="connsiteX4" fmla="*/ 856195 w 906318"/>
                <a:gd name="connsiteY4" fmla="*/ 2800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906318" y="0"/>
                  </a:moveTo>
                  <a:lnTo>
                    <a:pt x="906318" y="942146"/>
                  </a:lnTo>
                  <a:lnTo>
                    <a:pt x="0" y="942146"/>
                  </a:lnTo>
                  <a:lnTo>
                    <a:pt x="0" y="938108"/>
                  </a:lnTo>
                  <a:cubicBezTo>
                    <a:pt x="9102" y="450561"/>
                    <a:pt x="381151" y="53214"/>
                    <a:pt x="856195" y="2800"/>
                  </a:cubicBezTo>
                  <a:close/>
                </a:path>
              </a:pathLst>
            </a:custGeom>
            <a:solidFill>
              <a:srgbClr val="ED5F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563F9A4-6EB2-4531-80A2-4CCF17E3D2D3}"/>
                </a:ext>
              </a:extLst>
            </p:cNvPr>
            <p:cNvSpPr/>
            <p:nvPr/>
          </p:nvSpPr>
          <p:spPr>
            <a:xfrm>
              <a:off x="6146802" y="2527979"/>
              <a:ext cx="906318" cy="942146"/>
            </a:xfrm>
            <a:custGeom>
              <a:avLst/>
              <a:gdLst>
                <a:gd name="connsiteX0" fmla="*/ 0 w 906318"/>
                <a:gd name="connsiteY0" fmla="*/ 0 h 942146"/>
                <a:gd name="connsiteX1" fmla="*/ 50123 w 906318"/>
                <a:gd name="connsiteY1" fmla="*/ 2800 h 942146"/>
                <a:gd name="connsiteX2" fmla="*/ 906318 w 906318"/>
                <a:gd name="connsiteY2" fmla="*/ 938108 h 942146"/>
                <a:gd name="connsiteX3" fmla="*/ 906318 w 906318"/>
                <a:gd name="connsiteY3" fmla="*/ 942146 h 942146"/>
                <a:gd name="connsiteX4" fmla="*/ 0 w 906318"/>
                <a:gd name="connsiteY4" fmla="*/ 942146 h 942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318" h="942146">
                  <a:moveTo>
                    <a:pt x="0" y="0"/>
                  </a:moveTo>
                  <a:lnTo>
                    <a:pt x="50123" y="2800"/>
                  </a:lnTo>
                  <a:cubicBezTo>
                    <a:pt x="525168" y="53214"/>
                    <a:pt x="897217" y="450561"/>
                    <a:pt x="906318" y="938108"/>
                  </a:cubicBezTo>
                  <a:lnTo>
                    <a:pt x="906318" y="942146"/>
                  </a:lnTo>
                  <a:lnTo>
                    <a:pt x="0" y="942146"/>
                  </a:lnTo>
                  <a:close/>
                </a:path>
              </a:pathLst>
            </a:custGeom>
            <a:solidFill>
              <a:srgbClr val="AA5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79B6C79-7025-409B-A1B6-7F34FEEAE0F9}"/>
                </a:ext>
              </a:extLst>
            </p:cNvPr>
            <p:cNvSpPr/>
            <p:nvPr/>
          </p:nvSpPr>
          <p:spPr>
            <a:xfrm>
              <a:off x="5155452" y="3562488"/>
              <a:ext cx="898987" cy="939157"/>
            </a:xfrm>
            <a:custGeom>
              <a:avLst/>
              <a:gdLst>
                <a:gd name="connsiteX0" fmla="*/ 0 w 898987"/>
                <a:gd name="connsiteY0" fmla="*/ 0 h 939157"/>
                <a:gd name="connsiteX1" fmla="*/ 898987 w 898987"/>
                <a:gd name="connsiteY1" fmla="*/ 0 h 939157"/>
                <a:gd name="connsiteX2" fmla="*/ 898987 w 898987"/>
                <a:gd name="connsiteY2" fmla="*/ 939157 h 939157"/>
                <a:gd name="connsiteX3" fmla="*/ 512734 w 898987"/>
                <a:gd name="connsiteY3" fmla="*/ 939157 h 939157"/>
                <a:gd name="connsiteX4" fmla="*/ 447202 w 898987"/>
                <a:gd name="connsiteY4" fmla="*/ 898771 h 939157"/>
                <a:gd name="connsiteX5" fmla="*/ 224317 w 898987"/>
                <a:gd name="connsiteY5" fmla="*/ 536821 h 939157"/>
                <a:gd name="connsiteX6" fmla="*/ 58963 w 898987"/>
                <a:gd name="connsiteY6" fmla="*/ 265930 h 939157"/>
                <a:gd name="connsiteX7" fmla="*/ 11972 w 898987"/>
                <a:gd name="connsiteY7" fmla="*/ 103932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7" h="939157">
                  <a:moveTo>
                    <a:pt x="0" y="0"/>
                  </a:moveTo>
                  <a:lnTo>
                    <a:pt x="898987" y="0"/>
                  </a:lnTo>
                  <a:lnTo>
                    <a:pt x="898987" y="939157"/>
                  </a:lnTo>
                  <a:lnTo>
                    <a:pt x="512734" y="939157"/>
                  </a:lnTo>
                  <a:cubicBezTo>
                    <a:pt x="484974" y="939294"/>
                    <a:pt x="459554" y="923631"/>
                    <a:pt x="447202" y="898771"/>
                  </a:cubicBezTo>
                  <a:cubicBezTo>
                    <a:pt x="406816" y="816475"/>
                    <a:pt x="311566" y="631690"/>
                    <a:pt x="224317" y="536821"/>
                  </a:cubicBezTo>
                  <a:cubicBezTo>
                    <a:pt x="153520" y="457082"/>
                    <a:pt x="97524" y="365344"/>
                    <a:pt x="58963" y="265930"/>
                  </a:cubicBezTo>
                  <a:cubicBezTo>
                    <a:pt x="38763" y="213248"/>
                    <a:pt x="23060" y="159054"/>
                    <a:pt x="11972" y="103932"/>
                  </a:cubicBezTo>
                  <a:close/>
                </a:path>
              </a:pathLst>
            </a:custGeom>
            <a:solidFill>
              <a:srgbClr val="87CB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B8A62CF-D5DE-4E88-A2FE-CF7D5F6CD602}"/>
                </a:ext>
              </a:extLst>
            </p:cNvPr>
            <p:cNvSpPr/>
            <p:nvPr/>
          </p:nvSpPr>
          <p:spPr>
            <a:xfrm>
              <a:off x="6146802" y="3562488"/>
              <a:ext cx="898988" cy="939157"/>
            </a:xfrm>
            <a:custGeom>
              <a:avLst/>
              <a:gdLst>
                <a:gd name="connsiteX0" fmla="*/ 0 w 898988"/>
                <a:gd name="connsiteY0" fmla="*/ 0 h 939157"/>
                <a:gd name="connsiteX1" fmla="*/ 898988 w 898988"/>
                <a:gd name="connsiteY1" fmla="*/ 0 h 939157"/>
                <a:gd name="connsiteX2" fmla="*/ 887016 w 898988"/>
                <a:gd name="connsiteY2" fmla="*/ 103932 h 939157"/>
                <a:gd name="connsiteX3" fmla="*/ 840024 w 898988"/>
                <a:gd name="connsiteY3" fmla="*/ 265930 h 939157"/>
                <a:gd name="connsiteX4" fmla="*/ 674670 w 898988"/>
                <a:gd name="connsiteY4" fmla="*/ 536821 h 939157"/>
                <a:gd name="connsiteX5" fmla="*/ 451785 w 898988"/>
                <a:gd name="connsiteY5" fmla="*/ 898771 h 939157"/>
                <a:gd name="connsiteX6" fmla="*/ 386253 w 898988"/>
                <a:gd name="connsiteY6" fmla="*/ 939157 h 939157"/>
                <a:gd name="connsiteX7" fmla="*/ 0 w 898988"/>
                <a:gd name="connsiteY7" fmla="*/ 939157 h 939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8988" h="939157">
                  <a:moveTo>
                    <a:pt x="0" y="0"/>
                  </a:moveTo>
                  <a:lnTo>
                    <a:pt x="898988" y="0"/>
                  </a:lnTo>
                  <a:lnTo>
                    <a:pt x="887016" y="103932"/>
                  </a:lnTo>
                  <a:cubicBezTo>
                    <a:pt x="875928" y="159054"/>
                    <a:pt x="860225" y="213248"/>
                    <a:pt x="840024" y="265930"/>
                  </a:cubicBezTo>
                  <a:cubicBezTo>
                    <a:pt x="801463" y="365344"/>
                    <a:pt x="745468" y="457082"/>
                    <a:pt x="674670" y="536821"/>
                  </a:cubicBezTo>
                  <a:cubicBezTo>
                    <a:pt x="587421" y="632071"/>
                    <a:pt x="492171" y="816475"/>
                    <a:pt x="451785" y="898771"/>
                  </a:cubicBezTo>
                  <a:cubicBezTo>
                    <a:pt x="439433" y="923631"/>
                    <a:pt x="414013" y="939294"/>
                    <a:pt x="386253" y="939157"/>
                  </a:cubicBezTo>
                  <a:lnTo>
                    <a:pt x="0" y="939157"/>
                  </a:lnTo>
                  <a:close/>
                </a:path>
              </a:pathLst>
            </a:custGeom>
            <a:solidFill>
              <a:srgbClr val="50A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8" name="Graphic 8" descr="Court">
            <a:extLst>
              <a:ext uri="{FF2B5EF4-FFF2-40B4-BE49-F238E27FC236}">
                <a16:creationId xmlns:a16="http://schemas.microsoft.com/office/drawing/2014/main" id="{06ED3487-5CC3-4CB0-90D2-C9EAC6837172}"/>
              </a:ext>
            </a:extLst>
          </p:cNvPr>
          <p:cNvGrpSpPr/>
          <p:nvPr/>
        </p:nvGrpSpPr>
        <p:grpSpPr>
          <a:xfrm>
            <a:off x="6259542" y="3634780"/>
            <a:ext cx="457200" cy="457200"/>
            <a:chOff x="5478827" y="5904171"/>
            <a:chExt cx="457200" cy="457200"/>
          </a:xfrm>
          <a:solidFill>
            <a:schemeClr val="tx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2725995-A14B-4E0D-BA4C-23E6DA2F101C}"/>
                </a:ext>
              </a:extLst>
            </p:cNvPr>
            <p:cNvSpPr/>
            <p:nvPr/>
          </p:nvSpPr>
          <p:spPr>
            <a:xfrm>
              <a:off x="5524666" y="5959535"/>
              <a:ext cx="361950" cy="342900"/>
            </a:xfrm>
            <a:custGeom>
              <a:avLst/>
              <a:gdLst>
                <a:gd name="connsiteX0" fmla="*/ 330398 w 361950"/>
                <a:gd name="connsiteY0" fmla="*/ 301823 h 342900"/>
                <a:gd name="connsiteX1" fmla="*/ 330398 w 361950"/>
                <a:gd name="connsiteY1" fmla="*/ 292298 h 342900"/>
                <a:gd name="connsiteX2" fmla="*/ 316111 w 361950"/>
                <a:gd name="connsiteY2" fmla="*/ 292298 h 342900"/>
                <a:gd name="connsiteX3" fmla="*/ 316111 w 361950"/>
                <a:gd name="connsiteY3" fmla="*/ 130373 h 342900"/>
                <a:gd name="connsiteX4" fmla="*/ 330398 w 361950"/>
                <a:gd name="connsiteY4" fmla="*/ 130373 h 342900"/>
                <a:gd name="connsiteX5" fmla="*/ 330398 w 361950"/>
                <a:gd name="connsiteY5" fmla="*/ 120848 h 342900"/>
                <a:gd name="connsiteX6" fmla="*/ 344686 w 361950"/>
                <a:gd name="connsiteY6" fmla="*/ 120848 h 342900"/>
                <a:gd name="connsiteX7" fmla="*/ 344686 w 361950"/>
                <a:gd name="connsiteY7" fmla="*/ 92273 h 342900"/>
                <a:gd name="connsiteX8" fmla="*/ 330398 w 361950"/>
                <a:gd name="connsiteY8" fmla="*/ 92273 h 342900"/>
                <a:gd name="connsiteX9" fmla="*/ 182761 w 361950"/>
                <a:gd name="connsiteY9" fmla="*/ 1786 h 342900"/>
                <a:gd name="connsiteX10" fmla="*/ 35123 w 361950"/>
                <a:gd name="connsiteY10" fmla="*/ 92273 h 342900"/>
                <a:gd name="connsiteX11" fmla="*/ 20836 w 361950"/>
                <a:gd name="connsiteY11" fmla="*/ 92273 h 342900"/>
                <a:gd name="connsiteX12" fmla="*/ 20836 w 361950"/>
                <a:gd name="connsiteY12" fmla="*/ 120848 h 342900"/>
                <a:gd name="connsiteX13" fmla="*/ 35123 w 361950"/>
                <a:gd name="connsiteY13" fmla="*/ 120848 h 342900"/>
                <a:gd name="connsiteX14" fmla="*/ 35123 w 361950"/>
                <a:gd name="connsiteY14" fmla="*/ 130373 h 342900"/>
                <a:gd name="connsiteX15" fmla="*/ 49411 w 361950"/>
                <a:gd name="connsiteY15" fmla="*/ 130373 h 342900"/>
                <a:gd name="connsiteX16" fmla="*/ 49411 w 361950"/>
                <a:gd name="connsiteY16" fmla="*/ 292298 h 342900"/>
                <a:gd name="connsiteX17" fmla="*/ 35123 w 361950"/>
                <a:gd name="connsiteY17" fmla="*/ 292298 h 342900"/>
                <a:gd name="connsiteX18" fmla="*/ 35123 w 361950"/>
                <a:gd name="connsiteY18" fmla="*/ 301823 h 342900"/>
                <a:gd name="connsiteX19" fmla="*/ 1786 w 361950"/>
                <a:gd name="connsiteY19" fmla="*/ 325636 h 342900"/>
                <a:gd name="connsiteX20" fmla="*/ 1786 w 361950"/>
                <a:gd name="connsiteY20" fmla="*/ 344686 h 342900"/>
                <a:gd name="connsiteX21" fmla="*/ 363736 w 361950"/>
                <a:gd name="connsiteY21" fmla="*/ 344686 h 342900"/>
                <a:gd name="connsiteX22" fmla="*/ 363736 w 361950"/>
                <a:gd name="connsiteY22" fmla="*/ 325636 h 342900"/>
                <a:gd name="connsiteX23" fmla="*/ 330398 w 361950"/>
                <a:gd name="connsiteY23" fmla="*/ 301823 h 342900"/>
                <a:gd name="connsiteX24" fmla="*/ 125611 w 361950"/>
                <a:gd name="connsiteY24" fmla="*/ 292298 h 342900"/>
                <a:gd name="connsiteX25" fmla="*/ 87511 w 361950"/>
                <a:gd name="connsiteY25" fmla="*/ 292298 h 342900"/>
                <a:gd name="connsiteX26" fmla="*/ 87511 w 361950"/>
                <a:gd name="connsiteY26" fmla="*/ 130373 h 342900"/>
                <a:gd name="connsiteX27" fmla="*/ 125611 w 361950"/>
                <a:gd name="connsiteY27" fmla="*/ 130373 h 342900"/>
                <a:gd name="connsiteX28" fmla="*/ 125611 w 361950"/>
                <a:gd name="connsiteY28" fmla="*/ 292298 h 342900"/>
                <a:gd name="connsiteX29" fmla="*/ 201811 w 361950"/>
                <a:gd name="connsiteY29" fmla="*/ 292298 h 342900"/>
                <a:gd name="connsiteX30" fmla="*/ 163711 w 361950"/>
                <a:gd name="connsiteY30" fmla="*/ 292298 h 342900"/>
                <a:gd name="connsiteX31" fmla="*/ 163711 w 361950"/>
                <a:gd name="connsiteY31" fmla="*/ 130373 h 342900"/>
                <a:gd name="connsiteX32" fmla="*/ 201811 w 361950"/>
                <a:gd name="connsiteY32" fmla="*/ 130373 h 342900"/>
                <a:gd name="connsiteX33" fmla="*/ 201811 w 361950"/>
                <a:gd name="connsiteY33" fmla="*/ 292298 h 342900"/>
                <a:gd name="connsiteX34" fmla="*/ 278011 w 361950"/>
                <a:gd name="connsiteY34" fmla="*/ 292298 h 342900"/>
                <a:gd name="connsiteX35" fmla="*/ 239911 w 361950"/>
                <a:gd name="connsiteY35" fmla="*/ 292298 h 342900"/>
                <a:gd name="connsiteX36" fmla="*/ 239911 w 361950"/>
                <a:gd name="connsiteY36" fmla="*/ 130373 h 342900"/>
                <a:gd name="connsiteX37" fmla="*/ 278011 w 361950"/>
                <a:gd name="connsiteY37" fmla="*/ 130373 h 342900"/>
                <a:gd name="connsiteX38" fmla="*/ 278011 w 361950"/>
                <a:gd name="connsiteY38" fmla="*/ 292298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42900">
                  <a:moveTo>
                    <a:pt x="330398" y="301823"/>
                  </a:moveTo>
                  <a:lnTo>
                    <a:pt x="330398" y="292298"/>
                  </a:lnTo>
                  <a:lnTo>
                    <a:pt x="316111" y="292298"/>
                  </a:lnTo>
                  <a:lnTo>
                    <a:pt x="316111" y="130373"/>
                  </a:lnTo>
                  <a:lnTo>
                    <a:pt x="330398" y="130373"/>
                  </a:lnTo>
                  <a:lnTo>
                    <a:pt x="330398" y="120848"/>
                  </a:lnTo>
                  <a:lnTo>
                    <a:pt x="344686" y="120848"/>
                  </a:lnTo>
                  <a:lnTo>
                    <a:pt x="344686" y="92273"/>
                  </a:lnTo>
                  <a:lnTo>
                    <a:pt x="330398" y="92273"/>
                  </a:lnTo>
                  <a:lnTo>
                    <a:pt x="182761" y="1786"/>
                  </a:lnTo>
                  <a:lnTo>
                    <a:pt x="35123" y="92273"/>
                  </a:lnTo>
                  <a:lnTo>
                    <a:pt x="20836" y="92273"/>
                  </a:lnTo>
                  <a:lnTo>
                    <a:pt x="20836" y="120848"/>
                  </a:lnTo>
                  <a:lnTo>
                    <a:pt x="35123" y="120848"/>
                  </a:lnTo>
                  <a:lnTo>
                    <a:pt x="35123" y="130373"/>
                  </a:lnTo>
                  <a:lnTo>
                    <a:pt x="49411" y="130373"/>
                  </a:lnTo>
                  <a:lnTo>
                    <a:pt x="49411" y="292298"/>
                  </a:lnTo>
                  <a:lnTo>
                    <a:pt x="35123" y="292298"/>
                  </a:lnTo>
                  <a:lnTo>
                    <a:pt x="35123" y="301823"/>
                  </a:lnTo>
                  <a:lnTo>
                    <a:pt x="1786" y="325636"/>
                  </a:lnTo>
                  <a:lnTo>
                    <a:pt x="1786" y="344686"/>
                  </a:lnTo>
                  <a:lnTo>
                    <a:pt x="363736" y="344686"/>
                  </a:lnTo>
                  <a:lnTo>
                    <a:pt x="363736" y="325636"/>
                  </a:lnTo>
                  <a:lnTo>
                    <a:pt x="330398" y="301823"/>
                  </a:lnTo>
                  <a:close/>
                  <a:moveTo>
                    <a:pt x="125611" y="292298"/>
                  </a:moveTo>
                  <a:lnTo>
                    <a:pt x="87511" y="292298"/>
                  </a:lnTo>
                  <a:lnTo>
                    <a:pt x="87511" y="130373"/>
                  </a:lnTo>
                  <a:lnTo>
                    <a:pt x="125611" y="130373"/>
                  </a:lnTo>
                  <a:lnTo>
                    <a:pt x="125611" y="292298"/>
                  </a:lnTo>
                  <a:close/>
                  <a:moveTo>
                    <a:pt x="201811" y="292298"/>
                  </a:moveTo>
                  <a:lnTo>
                    <a:pt x="163711" y="292298"/>
                  </a:lnTo>
                  <a:lnTo>
                    <a:pt x="163711" y="130373"/>
                  </a:lnTo>
                  <a:lnTo>
                    <a:pt x="201811" y="130373"/>
                  </a:lnTo>
                  <a:lnTo>
                    <a:pt x="201811" y="292298"/>
                  </a:lnTo>
                  <a:close/>
                  <a:moveTo>
                    <a:pt x="278011" y="292298"/>
                  </a:moveTo>
                  <a:lnTo>
                    <a:pt x="239911" y="292298"/>
                  </a:lnTo>
                  <a:lnTo>
                    <a:pt x="239911" y="130373"/>
                  </a:lnTo>
                  <a:lnTo>
                    <a:pt x="278011" y="130373"/>
                  </a:lnTo>
                  <a:lnTo>
                    <a:pt x="278011" y="29229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0" name="Graphic 11" descr="Wallet">
            <a:extLst>
              <a:ext uri="{FF2B5EF4-FFF2-40B4-BE49-F238E27FC236}">
                <a16:creationId xmlns:a16="http://schemas.microsoft.com/office/drawing/2014/main" id="{909A5178-AEEB-46FC-9C42-DAA822485628}"/>
              </a:ext>
            </a:extLst>
          </p:cNvPr>
          <p:cNvSpPr/>
          <p:nvPr/>
        </p:nvSpPr>
        <p:spPr>
          <a:xfrm>
            <a:off x="6316692" y="2959076"/>
            <a:ext cx="342900" cy="285750"/>
          </a:xfrm>
          <a:custGeom>
            <a:avLst/>
            <a:gdLst>
              <a:gd name="connsiteX0" fmla="*/ 287536 w 342900"/>
              <a:gd name="connsiteY0" fmla="*/ 187523 h 285750"/>
              <a:gd name="connsiteX1" fmla="*/ 268486 w 342900"/>
              <a:gd name="connsiteY1" fmla="*/ 168473 h 285750"/>
              <a:gd name="connsiteX2" fmla="*/ 287536 w 342900"/>
              <a:gd name="connsiteY2" fmla="*/ 149423 h 285750"/>
              <a:gd name="connsiteX3" fmla="*/ 306586 w 342900"/>
              <a:gd name="connsiteY3" fmla="*/ 168473 h 285750"/>
              <a:gd name="connsiteX4" fmla="*/ 287536 w 342900"/>
              <a:gd name="connsiteY4" fmla="*/ 187523 h 285750"/>
              <a:gd name="connsiteX5" fmla="*/ 335161 w 342900"/>
              <a:gd name="connsiteY5" fmla="*/ 120848 h 285750"/>
              <a:gd name="connsiteX6" fmla="*/ 325636 w 342900"/>
              <a:gd name="connsiteY6" fmla="*/ 120848 h 285750"/>
              <a:gd name="connsiteX7" fmla="*/ 325636 w 342900"/>
              <a:gd name="connsiteY7" fmla="*/ 68461 h 285750"/>
              <a:gd name="connsiteX8" fmla="*/ 306586 w 342900"/>
              <a:gd name="connsiteY8" fmla="*/ 49411 h 285750"/>
              <a:gd name="connsiteX9" fmla="*/ 39886 w 342900"/>
              <a:gd name="connsiteY9" fmla="*/ 49411 h 285750"/>
              <a:gd name="connsiteX10" fmla="*/ 30361 w 342900"/>
              <a:gd name="connsiteY10" fmla="*/ 39886 h 285750"/>
              <a:gd name="connsiteX11" fmla="*/ 39886 w 342900"/>
              <a:gd name="connsiteY11" fmla="*/ 30361 h 285750"/>
              <a:gd name="connsiteX12" fmla="*/ 306586 w 342900"/>
              <a:gd name="connsiteY12" fmla="*/ 30361 h 285750"/>
              <a:gd name="connsiteX13" fmla="*/ 306586 w 342900"/>
              <a:gd name="connsiteY13" fmla="*/ 20836 h 285750"/>
              <a:gd name="connsiteX14" fmla="*/ 287536 w 342900"/>
              <a:gd name="connsiteY14" fmla="*/ 1786 h 285750"/>
              <a:gd name="connsiteX15" fmla="*/ 39886 w 342900"/>
              <a:gd name="connsiteY15" fmla="*/ 1786 h 285750"/>
              <a:gd name="connsiteX16" fmla="*/ 1786 w 342900"/>
              <a:gd name="connsiteY16" fmla="*/ 39886 h 285750"/>
              <a:gd name="connsiteX17" fmla="*/ 1786 w 342900"/>
              <a:gd name="connsiteY17" fmla="*/ 249436 h 285750"/>
              <a:gd name="connsiteX18" fmla="*/ 39886 w 342900"/>
              <a:gd name="connsiteY18" fmla="*/ 287536 h 285750"/>
              <a:gd name="connsiteX19" fmla="*/ 306586 w 342900"/>
              <a:gd name="connsiteY19" fmla="*/ 287536 h 285750"/>
              <a:gd name="connsiteX20" fmla="*/ 325636 w 342900"/>
              <a:gd name="connsiteY20" fmla="*/ 268486 h 285750"/>
              <a:gd name="connsiteX21" fmla="*/ 325636 w 342900"/>
              <a:gd name="connsiteY21" fmla="*/ 216098 h 285750"/>
              <a:gd name="connsiteX22" fmla="*/ 335161 w 342900"/>
              <a:gd name="connsiteY22" fmla="*/ 216098 h 285750"/>
              <a:gd name="connsiteX23" fmla="*/ 344686 w 342900"/>
              <a:gd name="connsiteY23" fmla="*/ 206573 h 285750"/>
              <a:gd name="connsiteX24" fmla="*/ 344686 w 342900"/>
              <a:gd name="connsiteY24" fmla="*/ 130373 h 285750"/>
              <a:gd name="connsiteX25" fmla="*/ 335161 w 342900"/>
              <a:gd name="connsiteY25" fmla="*/ 120848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42900" h="285750">
                <a:moveTo>
                  <a:pt x="287536" y="187523"/>
                </a:moveTo>
                <a:cubicBezTo>
                  <a:pt x="277058" y="187523"/>
                  <a:pt x="268486" y="178951"/>
                  <a:pt x="268486" y="168473"/>
                </a:cubicBezTo>
                <a:cubicBezTo>
                  <a:pt x="268486" y="157996"/>
                  <a:pt x="277058" y="149423"/>
                  <a:pt x="287536" y="149423"/>
                </a:cubicBezTo>
                <a:cubicBezTo>
                  <a:pt x="298013" y="149423"/>
                  <a:pt x="306586" y="157996"/>
                  <a:pt x="306586" y="168473"/>
                </a:cubicBezTo>
                <a:cubicBezTo>
                  <a:pt x="306586" y="178951"/>
                  <a:pt x="298013" y="187523"/>
                  <a:pt x="287536" y="187523"/>
                </a:cubicBezTo>
                <a:close/>
                <a:moveTo>
                  <a:pt x="335161" y="120848"/>
                </a:moveTo>
                <a:lnTo>
                  <a:pt x="325636" y="120848"/>
                </a:lnTo>
                <a:lnTo>
                  <a:pt x="325636" y="68461"/>
                </a:lnTo>
                <a:cubicBezTo>
                  <a:pt x="325636" y="57983"/>
                  <a:pt x="317063" y="49411"/>
                  <a:pt x="306586" y="49411"/>
                </a:cubicBezTo>
                <a:lnTo>
                  <a:pt x="39886" y="49411"/>
                </a:lnTo>
                <a:cubicBezTo>
                  <a:pt x="34647" y="49411"/>
                  <a:pt x="30361" y="45125"/>
                  <a:pt x="30361" y="39886"/>
                </a:cubicBezTo>
                <a:cubicBezTo>
                  <a:pt x="30361" y="34647"/>
                  <a:pt x="34647" y="30361"/>
                  <a:pt x="39886" y="30361"/>
                </a:cubicBezTo>
                <a:lnTo>
                  <a:pt x="306586" y="30361"/>
                </a:lnTo>
                <a:lnTo>
                  <a:pt x="306586" y="20836"/>
                </a:lnTo>
                <a:cubicBezTo>
                  <a:pt x="306586" y="10358"/>
                  <a:pt x="298013" y="1786"/>
                  <a:pt x="287536" y="1786"/>
                </a:cubicBezTo>
                <a:lnTo>
                  <a:pt x="39886" y="1786"/>
                </a:lnTo>
                <a:cubicBezTo>
                  <a:pt x="18931" y="1786"/>
                  <a:pt x="1786" y="18931"/>
                  <a:pt x="1786" y="39886"/>
                </a:cubicBezTo>
                <a:lnTo>
                  <a:pt x="1786" y="249436"/>
                </a:lnTo>
                <a:cubicBezTo>
                  <a:pt x="1786" y="270391"/>
                  <a:pt x="18931" y="287536"/>
                  <a:pt x="39886" y="287536"/>
                </a:cubicBezTo>
                <a:lnTo>
                  <a:pt x="306586" y="287536"/>
                </a:lnTo>
                <a:cubicBezTo>
                  <a:pt x="317063" y="287536"/>
                  <a:pt x="325636" y="278963"/>
                  <a:pt x="325636" y="268486"/>
                </a:cubicBezTo>
                <a:lnTo>
                  <a:pt x="325636" y="216098"/>
                </a:lnTo>
                <a:lnTo>
                  <a:pt x="335161" y="216098"/>
                </a:lnTo>
                <a:cubicBezTo>
                  <a:pt x="340400" y="216098"/>
                  <a:pt x="344686" y="211812"/>
                  <a:pt x="344686" y="206573"/>
                </a:cubicBezTo>
                <a:lnTo>
                  <a:pt x="344686" y="130373"/>
                </a:lnTo>
                <a:cubicBezTo>
                  <a:pt x="344686" y="125135"/>
                  <a:pt x="340400" y="120848"/>
                  <a:pt x="335161" y="120848"/>
                </a:cubicBezTo>
                <a:close/>
              </a:path>
            </a:pathLst>
          </a:custGeom>
          <a:solidFill>
            <a:schemeClr val="tx1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1" name="Graphic 4" descr="Single gear">
            <a:extLst>
              <a:ext uri="{FF2B5EF4-FFF2-40B4-BE49-F238E27FC236}">
                <a16:creationId xmlns:a16="http://schemas.microsoft.com/office/drawing/2014/main" id="{22044679-3F0E-4B1D-8AC2-1F5DA33FDCA7}"/>
              </a:ext>
            </a:extLst>
          </p:cNvPr>
          <p:cNvSpPr/>
          <p:nvPr/>
        </p:nvSpPr>
        <p:spPr>
          <a:xfrm>
            <a:off x="5548793" y="2937645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22" name="Graphic 14" descr="Briefcase">
            <a:extLst>
              <a:ext uri="{FF2B5EF4-FFF2-40B4-BE49-F238E27FC236}">
                <a16:creationId xmlns:a16="http://schemas.microsoft.com/office/drawing/2014/main" id="{3FD249EC-4B28-4B2D-8F4C-503DFF212303}"/>
              </a:ext>
            </a:extLst>
          </p:cNvPr>
          <p:cNvGrpSpPr/>
          <p:nvPr/>
        </p:nvGrpSpPr>
        <p:grpSpPr>
          <a:xfrm>
            <a:off x="5484499" y="3634780"/>
            <a:ext cx="457200" cy="457200"/>
            <a:chOff x="7053118" y="5950535"/>
            <a:chExt cx="457200" cy="457200"/>
          </a:xfrm>
          <a:solidFill>
            <a:schemeClr val="tx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10BA72B-4C7B-4BCF-BF73-8272DC1B295A}"/>
                </a:ext>
              </a:extLst>
            </p:cNvPr>
            <p:cNvSpPr/>
            <p:nvPr/>
          </p:nvSpPr>
          <p:spPr>
            <a:xfrm>
              <a:off x="7098957" y="6179730"/>
              <a:ext cx="381000" cy="152400"/>
            </a:xfrm>
            <a:custGeom>
              <a:avLst/>
              <a:gdLst>
                <a:gd name="connsiteX0" fmla="*/ 220861 w 381000"/>
                <a:gd name="connsiteY0" fmla="*/ 11311 h 152400"/>
                <a:gd name="connsiteX1" fmla="*/ 201811 w 381000"/>
                <a:gd name="connsiteY1" fmla="*/ 30361 h 152400"/>
                <a:gd name="connsiteX2" fmla="*/ 182761 w 381000"/>
                <a:gd name="connsiteY2" fmla="*/ 30361 h 152400"/>
                <a:gd name="connsiteX3" fmla="*/ 163711 w 381000"/>
                <a:gd name="connsiteY3" fmla="*/ 11311 h 152400"/>
                <a:gd name="connsiteX4" fmla="*/ 163711 w 381000"/>
                <a:gd name="connsiteY4" fmla="*/ 1786 h 152400"/>
                <a:gd name="connsiteX5" fmla="*/ 1786 w 381000"/>
                <a:gd name="connsiteY5" fmla="*/ 1786 h 152400"/>
                <a:gd name="connsiteX6" fmla="*/ 1786 w 381000"/>
                <a:gd name="connsiteY6" fmla="*/ 135136 h 152400"/>
                <a:gd name="connsiteX7" fmla="*/ 20836 w 381000"/>
                <a:gd name="connsiteY7" fmla="*/ 154186 h 152400"/>
                <a:gd name="connsiteX8" fmla="*/ 363736 w 381000"/>
                <a:gd name="connsiteY8" fmla="*/ 154186 h 152400"/>
                <a:gd name="connsiteX9" fmla="*/ 382786 w 381000"/>
                <a:gd name="connsiteY9" fmla="*/ 135136 h 152400"/>
                <a:gd name="connsiteX10" fmla="*/ 382786 w 381000"/>
                <a:gd name="connsiteY10" fmla="*/ 1786 h 152400"/>
                <a:gd name="connsiteX11" fmla="*/ 220861 w 381000"/>
                <a:gd name="connsiteY11" fmla="*/ 1786 h 152400"/>
                <a:gd name="connsiteX12" fmla="*/ 220861 w 381000"/>
                <a:gd name="connsiteY12" fmla="*/ 11311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000" h="152400">
                  <a:moveTo>
                    <a:pt x="220861" y="11311"/>
                  </a:moveTo>
                  <a:cubicBezTo>
                    <a:pt x="220861" y="21788"/>
                    <a:pt x="212288" y="30361"/>
                    <a:pt x="201811" y="30361"/>
                  </a:cubicBezTo>
                  <a:lnTo>
                    <a:pt x="182761" y="30361"/>
                  </a:lnTo>
                  <a:cubicBezTo>
                    <a:pt x="172283" y="30361"/>
                    <a:pt x="163711" y="21788"/>
                    <a:pt x="163711" y="11311"/>
                  </a:cubicBezTo>
                  <a:lnTo>
                    <a:pt x="163711" y="1786"/>
                  </a:lnTo>
                  <a:lnTo>
                    <a:pt x="1786" y="1786"/>
                  </a:lnTo>
                  <a:lnTo>
                    <a:pt x="1786" y="135136"/>
                  </a:lnTo>
                  <a:cubicBezTo>
                    <a:pt x="1786" y="145613"/>
                    <a:pt x="10358" y="154186"/>
                    <a:pt x="20836" y="154186"/>
                  </a:cubicBezTo>
                  <a:lnTo>
                    <a:pt x="363736" y="154186"/>
                  </a:lnTo>
                  <a:cubicBezTo>
                    <a:pt x="374213" y="154186"/>
                    <a:pt x="382786" y="145613"/>
                    <a:pt x="382786" y="135136"/>
                  </a:cubicBezTo>
                  <a:lnTo>
                    <a:pt x="382786" y="1786"/>
                  </a:lnTo>
                  <a:lnTo>
                    <a:pt x="220861" y="1786"/>
                  </a:lnTo>
                  <a:lnTo>
                    <a:pt x="220861" y="1131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4EEC061-C14B-46B4-9B0B-83C70F022885}"/>
                </a:ext>
              </a:extLst>
            </p:cNvPr>
            <p:cNvSpPr/>
            <p:nvPr/>
          </p:nvSpPr>
          <p:spPr>
            <a:xfrm>
              <a:off x="7098957" y="6001137"/>
              <a:ext cx="381000" cy="161925"/>
            </a:xfrm>
            <a:custGeom>
              <a:avLst/>
              <a:gdLst>
                <a:gd name="connsiteX0" fmla="*/ 363736 w 381000"/>
                <a:gd name="connsiteY0" fmla="*/ 66080 h 161925"/>
                <a:gd name="connsiteX1" fmla="*/ 268486 w 381000"/>
                <a:gd name="connsiteY1" fmla="*/ 66080 h 161925"/>
                <a:gd name="connsiteX2" fmla="*/ 268486 w 381000"/>
                <a:gd name="connsiteY2" fmla="*/ 35123 h 161925"/>
                <a:gd name="connsiteX3" fmla="*/ 235148 w 381000"/>
                <a:gd name="connsiteY3" fmla="*/ 1786 h 161925"/>
                <a:gd name="connsiteX4" fmla="*/ 149423 w 381000"/>
                <a:gd name="connsiteY4" fmla="*/ 1786 h 161925"/>
                <a:gd name="connsiteX5" fmla="*/ 116086 w 381000"/>
                <a:gd name="connsiteY5" fmla="*/ 35123 h 161925"/>
                <a:gd name="connsiteX6" fmla="*/ 116086 w 381000"/>
                <a:gd name="connsiteY6" fmla="*/ 66080 h 161925"/>
                <a:gd name="connsiteX7" fmla="*/ 20836 w 381000"/>
                <a:gd name="connsiteY7" fmla="*/ 66080 h 161925"/>
                <a:gd name="connsiteX8" fmla="*/ 1786 w 381000"/>
                <a:gd name="connsiteY8" fmla="*/ 85130 h 161925"/>
                <a:gd name="connsiteX9" fmla="*/ 1786 w 381000"/>
                <a:gd name="connsiteY9" fmla="*/ 161330 h 161925"/>
                <a:gd name="connsiteX10" fmla="*/ 163711 w 381000"/>
                <a:gd name="connsiteY10" fmla="*/ 161330 h 161925"/>
                <a:gd name="connsiteX11" fmla="*/ 163711 w 381000"/>
                <a:gd name="connsiteY11" fmla="*/ 151805 h 161925"/>
                <a:gd name="connsiteX12" fmla="*/ 220861 w 381000"/>
                <a:gd name="connsiteY12" fmla="*/ 151805 h 161925"/>
                <a:gd name="connsiteX13" fmla="*/ 220861 w 381000"/>
                <a:gd name="connsiteY13" fmla="*/ 161330 h 161925"/>
                <a:gd name="connsiteX14" fmla="*/ 382786 w 381000"/>
                <a:gd name="connsiteY14" fmla="*/ 161330 h 161925"/>
                <a:gd name="connsiteX15" fmla="*/ 382786 w 381000"/>
                <a:gd name="connsiteY15" fmla="*/ 85130 h 161925"/>
                <a:gd name="connsiteX16" fmla="*/ 363736 w 381000"/>
                <a:gd name="connsiteY16" fmla="*/ 66080 h 161925"/>
                <a:gd name="connsiteX17" fmla="*/ 144661 w 381000"/>
                <a:gd name="connsiteY17" fmla="*/ 66080 h 161925"/>
                <a:gd name="connsiteX18" fmla="*/ 144661 w 381000"/>
                <a:gd name="connsiteY18" fmla="*/ 35123 h 161925"/>
                <a:gd name="connsiteX19" fmla="*/ 149423 w 381000"/>
                <a:gd name="connsiteY19" fmla="*/ 30361 h 161925"/>
                <a:gd name="connsiteX20" fmla="*/ 235148 w 381000"/>
                <a:gd name="connsiteY20" fmla="*/ 30361 h 161925"/>
                <a:gd name="connsiteX21" fmla="*/ 239911 w 381000"/>
                <a:gd name="connsiteY21" fmla="*/ 35123 h 161925"/>
                <a:gd name="connsiteX22" fmla="*/ 239911 w 381000"/>
                <a:gd name="connsiteY22" fmla="*/ 66080 h 161925"/>
                <a:gd name="connsiteX23" fmla="*/ 144661 w 381000"/>
                <a:gd name="connsiteY23" fmla="*/ 66080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000" h="161925">
                  <a:moveTo>
                    <a:pt x="363736" y="66080"/>
                  </a:moveTo>
                  <a:lnTo>
                    <a:pt x="268486" y="66080"/>
                  </a:lnTo>
                  <a:lnTo>
                    <a:pt x="268486" y="35123"/>
                  </a:lnTo>
                  <a:cubicBezTo>
                    <a:pt x="268486" y="16550"/>
                    <a:pt x="253722" y="1786"/>
                    <a:pt x="235148" y="1786"/>
                  </a:cubicBezTo>
                  <a:lnTo>
                    <a:pt x="149423" y="1786"/>
                  </a:lnTo>
                  <a:cubicBezTo>
                    <a:pt x="130850" y="1786"/>
                    <a:pt x="116086" y="16550"/>
                    <a:pt x="116086" y="35123"/>
                  </a:cubicBezTo>
                  <a:lnTo>
                    <a:pt x="116086" y="66080"/>
                  </a:lnTo>
                  <a:lnTo>
                    <a:pt x="20836" y="66080"/>
                  </a:lnTo>
                  <a:cubicBezTo>
                    <a:pt x="10358" y="66080"/>
                    <a:pt x="1786" y="74652"/>
                    <a:pt x="1786" y="85130"/>
                  </a:cubicBezTo>
                  <a:lnTo>
                    <a:pt x="1786" y="161330"/>
                  </a:lnTo>
                  <a:lnTo>
                    <a:pt x="163711" y="161330"/>
                  </a:lnTo>
                  <a:lnTo>
                    <a:pt x="163711" y="151805"/>
                  </a:lnTo>
                  <a:lnTo>
                    <a:pt x="220861" y="151805"/>
                  </a:lnTo>
                  <a:lnTo>
                    <a:pt x="220861" y="161330"/>
                  </a:lnTo>
                  <a:lnTo>
                    <a:pt x="382786" y="161330"/>
                  </a:lnTo>
                  <a:lnTo>
                    <a:pt x="382786" y="85130"/>
                  </a:lnTo>
                  <a:cubicBezTo>
                    <a:pt x="382786" y="74652"/>
                    <a:pt x="374213" y="66080"/>
                    <a:pt x="363736" y="66080"/>
                  </a:cubicBezTo>
                  <a:moveTo>
                    <a:pt x="144661" y="66080"/>
                  </a:moveTo>
                  <a:lnTo>
                    <a:pt x="144661" y="35123"/>
                  </a:lnTo>
                  <a:cubicBezTo>
                    <a:pt x="144661" y="32266"/>
                    <a:pt x="146566" y="30361"/>
                    <a:pt x="149423" y="30361"/>
                  </a:cubicBezTo>
                  <a:lnTo>
                    <a:pt x="235148" y="30361"/>
                  </a:lnTo>
                  <a:cubicBezTo>
                    <a:pt x="238006" y="30361"/>
                    <a:pt x="239911" y="32266"/>
                    <a:pt x="239911" y="35123"/>
                  </a:cubicBezTo>
                  <a:lnTo>
                    <a:pt x="239911" y="66080"/>
                  </a:lnTo>
                  <a:lnTo>
                    <a:pt x="144661" y="6608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371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35</cp:revision>
  <dcterms:created xsi:type="dcterms:W3CDTF">2022-03-04T06:43:57Z</dcterms:created>
  <dcterms:modified xsi:type="dcterms:W3CDTF">2022-03-31T12:22:04Z</dcterms:modified>
</cp:coreProperties>
</file>