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BB4"/>
    <a:srgbClr val="FFB511"/>
    <a:srgbClr val="FA4492"/>
    <a:srgbClr val="FFD77D"/>
    <a:srgbClr val="00E6F2"/>
    <a:srgbClr val="00F2FE"/>
    <a:srgbClr val="21F4FF"/>
    <a:srgbClr val="37F5FF"/>
    <a:srgbClr val="00BBC4"/>
    <a:srgbClr val="FC8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4084320" y="694161"/>
            <a:ext cx="4023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CUBES INFOGRAPHIC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BAF3243-D261-4098-9B36-B8D4DFD0CBD9}"/>
              </a:ext>
            </a:extLst>
          </p:cNvPr>
          <p:cNvGrpSpPr/>
          <p:nvPr/>
        </p:nvGrpSpPr>
        <p:grpSpPr>
          <a:xfrm>
            <a:off x="4915207" y="2220866"/>
            <a:ext cx="2361586" cy="2425504"/>
            <a:chOff x="4915207" y="2220866"/>
            <a:chExt cx="2361586" cy="242550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3663A5C0-E36A-4910-B61D-2807FF871FBC}"/>
                </a:ext>
              </a:extLst>
            </p:cNvPr>
            <p:cNvGrpSpPr/>
            <p:nvPr/>
          </p:nvGrpSpPr>
          <p:grpSpPr>
            <a:xfrm>
              <a:off x="4915207" y="3250729"/>
              <a:ext cx="1181097" cy="1395641"/>
              <a:chOff x="4915207" y="3250729"/>
              <a:chExt cx="1181097" cy="1395641"/>
            </a:xfrm>
          </p:grpSpPr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E599773C-589E-479A-B1AA-42AE0DFB2934}"/>
                  </a:ext>
                </a:extLst>
              </p:cNvPr>
              <p:cNvSpPr/>
              <p:nvPr/>
            </p:nvSpPr>
            <p:spPr>
              <a:xfrm>
                <a:off x="5505754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6040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1B528A1-4B8B-4472-AFB2-52FC9E0334A6}"/>
                  </a:ext>
                </a:extLst>
              </p:cNvPr>
              <p:cNvSpPr/>
              <p:nvPr/>
            </p:nvSpPr>
            <p:spPr>
              <a:xfrm>
                <a:off x="4915207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6B47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3" name="Diamond 82">
                <a:extLst>
                  <a:ext uri="{FF2B5EF4-FFF2-40B4-BE49-F238E27FC236}">
                    <a16:creationId xmlns:a16="http://schemas.microsoft.com/office/drawing/2014/main" id="{E0ECB408-F0A9-4486-99FC-61716F444F1A}"/>
                  </a:ext>
                </a:extLst>
              </p:cNvPr>
              <p:cNvSpPr/>
              <p:nvPr/>
            </p:nvSpPr>
            <p:spPr>
              <a:xfrm>
                <a:off x="4915207" y="3250729"/>
                <a:ext cx="1181097" cy="731520"/>
              </a:xfrm>
              <a:prstGeom prst="diamond">
                <a:avLst/>
              </a:prstGeom>
              <a:solidFill>
                <a:srgbClr val="8D6FC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BAB4736-FA3C-4205-92C8-0EA3E0180433}"/>
                </a:ext>
              </a:extLst>
            </p:cNvPr>
            <p:cNvGrpSpPr/>
            <p:nvPr/>
          </p:nvGrpSpPr>
          <p:grpSpPr>
            <a:xfrm>
              <a:off x="6095696" y="3250729"/>
              <a:ext cx="1181097" cy="1395641"/>
              <a:chOff x="6095696" y="3250729"/>
              <a:chExt cx="1181097" cy="1395641"/>
            </a:xfrm>
          </p:grpSpPr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0A7D91C7-AB95-439C-BB97-D49F6D52F33B}"/>
                  </a:ext>
                </a:extLst>
              </p:cNvPr>
              <p:cNvSpPr/>
              <p:nvPr/>
            </p:nvSpPr>
            <p:spPr>
              <a:xfrm>
                <a:off x="6686243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EA871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65897A95-5E59-4EB9-96B1-977CB1286711}"/>
                  </a:ext>
                </a:extLst>
              </p:cNvPr>
              <p:cNvSpPr/>
              <p:nvPr/>
            </p:nvSpPr>
            <p:spPr>
              <a:xfrm>
                <a:off x="6095696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F197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9" name="Diamond 78">
                <a:extLst>
                  <a:ext uri="{FF2B5EF4-FFF2-40B4-BE49-F238E27FC236}">
                    <a16:creationId xmlns:a16="http://schemas.microsoft.com/office/drawing/2014/main" id="{C76CBFEB-4066-4F50-9E11-A98EFA6565F0}"/>
                  </a:ext>
                </a:extLst>
              </p:cNvPr>
              <p:cNvSpPr/>
              <p:nvPr/>
            </p:nvSpPr>
            <p:spPr>
              <a:xfrm>
                <a:off x="6095696" y="3250729"/>
                <a:ext cx="1181097" cy="731520"/>
              </a:xfrm>
              <a:prstGeom prst="diamond">
                <a:avLst/>
              </a:prstGeom>
              <a:solidFill>
                <a:srgbClr val="F4AE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DD1458B-8A20-41CB-BD3E-56A2FCAE2F63}"/>
                </a:ext>
              </a:extLst>
            </p:cNvPr>
            <p:cNvGrpSpPr/>
            <p:nvPr/>
          </p:nvGrpSpPr>
          <p:grpSpPr>
            <a:xfrm>
              <a:off x="5505452" y="2220866"/>
              <a:ext cx="1181097" cy="1395641"/>
              <a:chOff x="5505452" y="2211630"/>
              <a:chExt cx="1181097" cy="1395641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17E24956-9DAC-4006-B20A-750F5C61F256}"/>
                  </a:ext>
                </a:extLst>
              </p:cNvPr>
              <p:cNvSpPr/>
              <p:nvPr/>
            </p:nvSpPr>
            <p:spPr>
              <a:xfrm>
                <a:off x="6095999" y="2576666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ED1A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214D8632-7174-47B5-88BA-AC03201B00CC}"/>
                  </a:ext>
                </a:extLst>
              </p:cNvPr>
              <p:cNvSpPr/>
              <p:nvPr/>
            </p:nvSpPr>
            <p:spPr>
              <a:xfrm>
                <a:off x="5505452" y="2576666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EF39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3" name="Diamond 52">
                <a:extLst>
                  <a:ext uri="{FF2B5EF4-FFF2-40B4-BE49-F238E27FC236}">
                    <a16:creationId xmlns:a16="http://schemas.microsoft.com/office/drawing/2014/main" id="{B8E9637D-5984-4130-AE39-11180AD428A1}"/>
                  </a:ext>
                </a:extLst>
              </p:cNvPr>
              <p:cNvSpPr/>
              <p:nvPr/>
            </p:nvSpPr>
            <p:spPr>
              <a:xfrm>
                <a:off x="5505452" y="2211630"/>
                <a:ext cx="1181097" cy="731520"/>
              </a:xfrm>
              <a:prstGeom prst="diamond">
                <a:avLst/>
              </a:prstGeom>
              <a:solidFill>
                <a:srgbClr val="F254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F54A3C3-DE1C-4D0C-90F5-0B389E04860F}"/>
              </a:ext>
            </a:extLst>
          </p:cNvPr>
          <p:cNvSpPr/>
          <p:nvPr/>
        </p:nvSpPr>
        <p:spPr>
          <a:xfrm>
            <a:off x="618836" y="207309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ED1A4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395DB91-6AF7-4F16-9D5A-9EF05D0DEA27}"/>
              </a:ext>
            </a:extLst>
          </p:cNvPr>
          <p:cNvSpPr/>
          <p:nvPr/>
        </p:nvSpPr>
        <p:spPr>
          <a:xfrm>
            <a:off x="618836" y="2452245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116" name="Graphic 25" descr="Head with gears">
            <a:extLst>
              <a:ext uri="{FF2B5EF4-FFF2-40B4-BE49-F238E27FC236}">
                <a16:creationId xmlns:a16="http://schemas.microsoft.com/office/drawing/2014/main" id="{2F2EB534-9951-4613-805D-08942A4401BF}"/>
              </a:ext>
            </a:extLst>
          </p:cNvPr>
          <p:cNvGrpSpPr/>
          <p:nvPr/>
        </p:nvGrpSpPr>
        <p:grpSpPr>
          <a:xfrm>
            <a:off x="618836" y="1606654"/>
            <a:ext cx="457200" cy="457200"/>
            <a:chOff x="618836" y="1606654"/>
            <a:chExt cx="457200" cy="457200"/>
          </a:xfrm>
          <a:solidFill>
            <a:srgbClr val="ED1A4D"/>
          </a:solidFill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BACD6BF-C010-4237-961B-248375113D9E}"/>
                </a:ext>
              </a:extLst>
            </p:cNvPr>
            <p:cNvSpPr/>
            <p:nvPr/>
          </p:nvSpPr>
          <p:spPr>
            <a:xfrm>
              <a:off x="821361" y="1698689"/>
              <a:ext cx="42863" cy="42863"/>
            </a:xfrm>
            <a:custGeom>
              <a:avLst/>
              <a:gdLst>
                <a:gd name="connsiteX0" fmla="*/ 21788 w 42862"/>
                <a:gd name="connsiteY0" fmla="*/ 1786 h 42862"/>
                <a:gd name="connsiteX1" fmla="*/ 1786 w 42862"/>
                <a:gd name="connsiteY1" fmla="*/ 21788 h 42862"/>
                <a:gd name="connsiteX2" fmla="*/ 21788 w 42862"/>
                <a:gd name="connsiteY2" fmla="*/ 41791 h 42862"/>
                <a:gd name="connsiteX3" fmla="*/ 41791 w 42862"/>
                <a:gd name="connsiteY3" fmla="*/ 21788 h 42862"/>
                <a:gd name="connsiteX4" fmla="*/ 21788 w 42862"/>
                <a:gd name="connsiteY4" fmla="*/ 1786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21788" y="1786"/>
                  </a:moveTo>
                  <a:cubicBezTo>
                    <a:pt x="10835" y="1786"/>
                    <a:pt x="1786" y="10835"/>
                    <a:pt x="1786" y="21788"/>
                  </a:cubicBezTo>
                  <a:cubicBezTo>
                    <a:pt x="1786" y="32742"/>
                    <a:pt x="10835" y="41791"/>
                    <a:pt x="21788" y="41791"/>
                  </a:cubicBezTo>
                  <a:cubicBezTo>
                    <a:pt x="32742" y="41791"/>
                    <a:pt x="41791" y="32742"/>
                    <a:pt x="41791" y="21788"/>
                  </a:cubicBezTo>
                  <a:cubicBezTo>
                    <a:pt x="41791" y="10835"/>
                    <a:pt x="32742" y="1786"/>
                    <a:pt x="21788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3F5E73C-CE53-4D58-B816-63DD4B8AF230}"/>
                </a:ext>
              </a:extLst>
            </p:cNvPr>
            <p:cNvSpPr/>
            <p:nvPr/>
          </p:nvSpPr>
          <p:spPr>
            <a:xfrm>
              <a:off x="761354" y="1795368"/>
              <a:ext cx="42863" cy="42863"/>
            </a:xfrm>
            <a:custGeom>
              <a:avLst/>
              <a:gdLst>
                <a:gd name="connsiteX0" fmla="*/ 41791 w 42862"/>
                <a:gd name="connsiteY0" fmla="*/ 21788 h 42862"/>
                <a:gd name="connsiteX1" fmla="*/ 21788 w 42862"/>
                <a:gd name="connsiteY1" fmla="*/ 41791 h 42862"/>
                <a:gd name="connsiteX2" fmla="*/ 1786 w 42862"/>
                <a:gd name="connsiteY2" fmla="*/ 21788 h 42862"/>
                <a:gd name="connsiteX3" fmla="*/ 21788 w 42862"/>
                <a:gd name="connsiteY3" fmla="*/ 1786 h 42862"/>
                <a:gd name="connsiteX4" fmla="*/ 41791 w 42862"/>
                <a:gd name="connsiteY4" fmla="*/ 21788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41791" y="21788"/>
                  </a:moveTo>
                  <a:cubicBezTo>
                    <a:pt x="41791" y="32836"/>
                    <a:pt x="32836" y="41791"/>
                    <a:pt x="21788" y="41791"/>
                  </a:cubicBezTo>
                  <a:cubicBezTo>
                    <a:pt x="10741" y="41791"/>
                    <a:pt x="1786" y="32836"/>
                    <a:pt x="1786" y="21788"/>
                  </a:cubicBezTo>
                  <a:cubicBezTo>
                    <a:pt x="1786" y="10741"/>
                    <a:pt x="10741" y="1786"/>
                    <a:pt x="21788" y="1786"/>
                  </a:cubicBezTo>
                  <a:cubicBezTo>
                    <a:pt x="32836" y="1786"/>
                    <a:pt x="41791" y="10741"/>
                    <a:pt x="41791" y="2178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0EE902C1-2C93-4B35-97DD-F4178669EECC}"/>
                </a:ext>
              </a:extLst>
            </p:cNvPr>
            <p:cNvSpPr/>
            <p:nvPr/>
          </p:nvSpPr>
          <p:spPr>
            <a:xfrm>
              <a:off x="683629" y="1631538"/>
              <a:ext cx="323850" cy="385763"/>
            </a:xfrm>
            <a:custGeom>
              <a:avLst/>
              <a:gdLst>
                <a:gd name="connsiteX0" fmla="*/ 216194 w 323850"/>
                <a:gd name="connsiteY0" fmla="*/ 95607 h 385762"/>
                <a:gd name="connsiteX1" fmla="*/ 204288 w 323850"/>
                <a:gd name="connsiteY1" fmla="*/ 101322 h 385762"/>
                <a:gd name="connsiteX2" fmla="*/ 199525 w 323850"/>
                <a:gd name="connsiteY2" fmla="*/ 111800 h 385762"/>
                <a:gd name="connsiteX3" fmla="*/ 203812 w 323850"/>
                <a:gd name="connsiteY3" fmla="*/ 124182 h 385762"/>
                <a:gd name="connsiteX4" fmla="*/ 194287 w 323850"/>
                <a:gd name="connsiteY4" fmla="*/ 133707 h 385762"/>
                <a:gd name="connsiteX5" fmla="*/ 181904 w 323850"/>
                <a:gd name="connsiteY5" fmla="*/ 129421 h 385762"/>
                <a:gd name="connsiteX6" fmla="*/ 171427 w 323850"/>
                <a:gd name="connsiteY6" fmla="*/ 133707 h 385762"/>
                <a:gd name="connsiteX7" fmla="*/ 165712 w 323850"/>
                <a:gd name="connsiteY7" fmla="*/ 145137 h 385762"/>
                <a:gd name="connsiteX8" fmla="*/ 152377 w 323850"/>
                <a:gd name="connsiteY8" fmla="*/ 145137 h 385762"/>
                <a:gd name="connsiteX9" fmla="*/ 146662 w 323850"/>
                <a:gd name="connsiteY9" fmla="*/ 133231 h 385762"/>
                <a:gd name="connsiteX10" fmla="*/ 136184 w 323850"/>
                <a:gd name="connsiteY10" fmla="*/ 128945 h 385762"/>
                <a:gd name="connsiteX11" fmla="*/ 123802 w 323850"/>
                <a:gd name="connsiteY11" fmla="*/ 133231 h 385762"/>
                <a:gd name="connsiteX12" fmla="*/ 114277 w 323850"/>
                <a:gd name="connsiteY12" fmla="*/ 123706 h 385762"/>
                <a:gd name="connsiteX13" fmla="*/ 118563 w 323850"/>
                <a:gd name="connsiteY13" fmla="*/ 111323 h 385762"/>
                <a:gd name="connsiteX14" fmla="*/ 114277 w 323850"/>
                <a:gd name="connsiteY14" fmla="*/ 100846 h 385762"/>
                <a:gd name="connsiteX15" fmla="*/ 102370 w 323850"/>
                <a:gd name="connsiteY15" fmla="*/ 95131 h 385762"/>
                <a:gd name="connsiteX16" fmla="*/ 102370 w 323850"/>
                <a:gd name="connsiteY16" fmla="*/ 81796 h 385762"/>
                <a:gd name="connsiteX17" fmla="*/ 114277 w 323850"/>
                <a:gd name="connsiteY17" fmla="*/ 76081 h 385762"/>
                <a:gd name="connsiteX18" fmla="*/ 118563 w 323850"/>
                <a:gd name="connsiteY18" fmla="*/ 65603 h 385762"/>
                <a:gd name="connsiteX19" fmla="*/ 114753 w 323850"/>
                <a:gd name="connsiteY19" fmla="*/ 53221 h 385762"/>
                <a:gd name="connsiteX20" fmla="*/ 124278 w 323850"/>
                <a:gd name="connsiteY20" fmla="*/ 43696 h 385762"/>
                <a:gd name="connsiteX21" fmla="*/ 136660 w 323850"/>
                <a:gd name="connsiteY21" fmla="*/ 47982 h 385762"/>
                <a:gd name="connsiteX22" fmla="*/ 147138 w 323850"/>
                <a:gd name="connsiteY22" fmla="*/ 43696 h 385762"/>
                <a:gd name="connsiteX23" fmla="*/ 152853 w 323850"/>
                <a:gd name="connsiteY23" fmla="*/ 31790 h 385762"/>
                <a:gd name="connsiteX24" fmla="*/ 166188 w 323850"/>
                <a:gd name="connsiteY24" fmla="*/ 31790 h 385762"/>
                <a:gd name="connsiteX25" fmla="*/ 171903 w 323850"/>
                <a:gd name="connsiteY25" fmla="*/ 43220 h 385762"/>
                <a:gd name="connsiteX26" fmla="*/ 182380 w 323850"/>
                <a:gd name="connsiteY26" fmla="*/ 47506 h 385762"/>
                <a:gd name="connsiteX27" fmla="*/ 194763 w 323850"/>
                <a:gd name="connsiteY27" fmla="*/ 43220 h 385762"/>
                <a:gd name="connsiteX28" fmla="*/ 204288 w 323850"/>
                <a:gd name="connsiteY28" fmla="*/ 52745 h 385762"/>
                <a:gd name="connsiteX29" fmla="*/ 200002 w 323850"/>
                <a:gd name="connsiteY29" fmla="*/ 65127 h 385762"/>
                <a:gd name="connsiteX30" fmla="*/ 204288 w 323850"/>
                <a:gd name="connsiteY30" fmla="*/ 75605 h 385762"/>
                <a:gd name="connsiteX31" fmla="*/ 216194 w 323850"/>
                <a:gd name="connsiteY31" fmla="*/ 81320 h 385762"/>
                <a:gd name="connsiteX32" fmla="*/ 216194 w 323850"/>
                <a:gd name="connsiteY32" fmla="*/ 95607 h 385762"/>
                <a:gd name="connsiteX33" fmla="*/ 156187 w 323850"/>
                <a:gd name="connsiteY33" fmla="*/ 192286 h 385762"/>
                <a:gd name="connsiteX34" fmla="*/ 144280 w 323850"/>
                <a:gd name="connsiteY34" fmla="*/ 198001 h 385762"/>
                <a:gd name="connsiteX35" fmla="*/ 139994 w 323850"/>
                <a:gd name="connsiteY35" fmla="*/ 208478 h 385762"/>
                <a:gd name="connsiteX36" fmla="*/ 143804 w 323850"/>
                <a:gd name="connsiteY36" fmla="*/ 220861 h 385762"/>
                <a:gd name="connsiteX37" fmla="*/ 134279 w 323850"/>
                <a:gd name="connsiteY37" fmla="*/ 230386 h 385762"/>
                <a:gd name="connsiteX38" fmla="*/ 121897 w 323850"/>
                <a:gd name="connsiteY38" fmla="*/ 226100 h 385762"/>
                <a:gd name="connsiteX39" fmla="*/ 111419 w 323850"/>
                <a:gd name="connsiteY39" fmla="*/ 230386 h 385762"/>
                <a:gd name="connsiteX40" fmla="*/ 106180 w 323850"/>
                <a:gd name="connsiteY40" fmla="*/ 241816 h 385762"/>
                <a:gd name="connsiteX41" fmla="*/ 92845 w 323850"/>
                <a:gd name="connsiteY41" fmla="*/ 241816 h 385762"/>
                <a:gd name="connsiteX42" fmla="*/ 87130 w 323850"/>
                <a:gd name="connsiteY42" fmla="*/ 229910 h 385762"/>
                <a:gd name="connsiteX43" fmla="*/ 76653 w 323850"/>
                <a:gd name="connsiteY43" fmla="*/ 225623 h 385762"/>
                <a:gd name="connsiteX44" fmla="*/ 64270 w 323850"/>
                <a:gd name="connsiteY44" fmla="*/ 229433 h 385762"/>
                <a:gd name="connsiteX45" fmla="*/ 54745 w 323850"/>
                <a:gd name="connsiteY45" fmla="*/ 219908 h 385762"/>
                <a:gd name="connsiteX46" fmla="*/ 59032 w 323850"/>
                <a:gd name="connsiteY46" fmla="*/ 207526 h 385762"/>
                <a:gd name="connsiteX47" fmla="*/ 54745 w 323850"/>
                <a:gd name="connsiteY47" fmla="*/ 197048 h 385762"/>
                <a:gd name="connsiteX48" fmla="*/ 42839 w 323850"/>
                <a:gd name="connsiteY48" fmla="*/ 191333 h 385762"/>
                <a:gd name="connsiteX49" fmla="*/ 42839 w 323850"/>
                <a:gd name="connsiteY49" fmla="*/ 177998 h 385762"/>
                <a:gd name="connsiteX50" fmla="*/ 54745 w 323850"/>
                <a:gd name="connsiteY50" fmla="*/ 172283 h 385762"/>
                <a:gd name="connsiteX51" fmla="*/ 59032 w 323850"/>
                <a:gd name="connsiteY51" fmla="*/ 161806 h 385762"/>
                <a:gd name="connsiteX52" fmla="*/ 54745 w 323850"/>
                <a:gd name="connsiteY52" fmla="*/ 149423 h 385762"/>
                <a:gd name="connsiteX53" fmla="*/ 64270 w 323850"/>
                <a:gd name="connsiteY53" fmla="*/ 139898 h 385762"/>
                <a:gd name="connsiteX54" fmla="*/ 76653 w 323850"/>
                <a:gd name="connsiteY54" fmla="*/ 144185 h 385762"/>
                <a:gd name="connsiteX55" fmla="*/ 87130 w 323850"/>
                <a:gd name="connsiteY55" fmla="*/ 139898 h 385762"/>
                <a:gd name="connsiteX56" fmla="*/ 92845 w 323850"/>
                <a:gd name="connsiteY56" fmla="*/ 127992 h 385762"/>
                <a:gd name="connsiteX57" fmla="*/ 106657 w 323850"/>
                <a:gd name="connsiteY57" fmla="*/ 127992 h 385762"/>
                <a:gd name="connsiteX58" fmla="*/ 112372 w 323850"/>
                <a:gd name="connsiteY58" fmla="*/ 139898 h 385762"/>
                <a:gd name="connsiteX59" fmla="*/ 122849 w 323850"/>
                <a:gd name="connsiteY59" fmla="*/ 144185 h 385762"/>
                <a:gd name="connsiteX60" fmla="*/ 135232 w 323850"/>
                <a:gd name="connsiteY60" fmla="*/ 139898 h 385762"/>
                <a:gd name="connsiteX61" fmla="*/ 144757 w 323850"/>
                <a:gd name="connsiteY61" fmla="*/ 149423 h 385762"/>
                <a:gd name="connsiteX62" fmla="*/ 140470 w 323850"/>
                <a:gd name="connsiteY62" fmla="*/ 161806 h 385762"/>
                <a:gd name="connsiteX63" fmla="*/ 144757 w 323850"/>
                <a:gd name="connsiteY63" fmla="*/ 172283 h 385762"/>
                <a:gd name="connsiteX64" fmla="*/ 156663 w 323850"/>
                <a:gd name="connsiteY64" fmla="*/ 177998 h 385762"/>
                <a:gd name="connsiteX65" fmla="*/ 156187 w 323850"/>
                <a:gd name="connsiteY65" fmla="*/ 192286 h 385762"/>
                <a:gd name="connsiteX66" fmla="*/ 156187 w 323850"/>
                <a:gd name="connsiteY66" fmla="*/ 192286 h 385762"/>
                <a:gd name="connsiteX67" fmla="*/ 320969 w 323850"/>
                <a:gd name="connsiteY67" fmla="*/ 209907 h 385762"/>
                <a:gd name="connsiteX68" fmla="*/ 288108 w 323850"/>
                <a:gd name="connsiteY68" fmla="*/ 152757 h 385762"/>
                <a:gd name="connsiteX69" fmla="*/ 288108 w 323850"/>
                <a:gd name="connsiteY69" fmla="*/ 150376 h 385762"/>
                <a:gd name="connsiteX70" fmla="*/ 218099 w 323850"/>
                <a:gd name="connsiteY70" fmla="*/ 21788 h 385762"/>
                <a:gd name="connsiteX71" fmla="*/ 71890 w 323850"/>
                <a:gd name="connsiteY71" fmla="*/ 21788 h 385762"/>
                <a:gd name="connsiteX72" fmla="*/ 1882 w 323850"/>
                <a:gd name="connsiteY72" fmla="*/ 150376 h 385762"/>
                <a:gd name="connsiteX73" fmla="*/ 58079 w 323850"/>
                <a:gd name="connsiteY73" fmla="*/ 265628 h 385762"/>
                <a:gd name="connsiteX74" fmla="*/ 58079 w 323850"/>
                <a:gd name="connsiteY74" fmla="*/ 386120 h 385762"/>
                <a:gd name="connsiteX75" fmla="*/ 208574 w 323850"/>
                <a:gd name="connsiteY75" fmla="*/ 386120 h 385762"/>
                <a:gd name="connsiteX76" fmla="*/ 208574 w 323850"/>
                <a:gd name="connsiteY76" fmla="*/ 328970 h 385762"/>
                <a:gd name="connsiteX77" fmla="*/ 231910 w 323850"/>
                <a:gd name="connsiteY77" fmla="*/ 328970 h 385762"/>
                <a:gd name="connsiteX78" fmla="*/ 271915 w 323850"/>
                <a:gd name="connsiteY78" fmla="*/ 312301 h 385762"/>
                <a:gd name="connsiteX79" fmla="*/ 288108 w 323850"/>
                <a:gd name="connsiteY79" fmla="*/ 271820 h 385762"/>
                <a:gd name="connsiteX80" fmla="*/ 288108 w 323850"/>
                <a:gd name="connsiteY80" fmla="*/ 243245 h 385762"/>
                <a:gd name="connsiteX81" fmla="*/ 309063 w 323850"/>
                <a:gd name="connsiteY81" fmla="*/ 243245 h 385762"/>
                <a:gd name="connsiteX82" fmla="*/ 320969 w 323850"/>
                <a:gd name="connsiteY82" fmla="*/ 209907 h 38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23850" h="385762">
                  <a:moveTo>
                    <a:pt x="216194" y="95607"/>
                  </a:moveTo>
                  <a:lnTo>
                    <a:pt x="204288" y="101322"/>
                  </a:lnTo>
                  <a:cubicBezTo>
                    <a:pt x="203335" y="105132"/>
                    <a:pt x="201430" y="108466"/>
                    <a:pt x="199525" y="111800"/>
                  </a:cubicBezTo>
                  <a:lnTo>
                    <a:pt x="203812" y="124182"/>
                  </a:lnTo>
                  <a:lnTo>
                    <a:pt x="194287" y="133707"/>
                  </a:lnTo>
                  <a:lnTo>
                    <a:pt x="181904" y="129421"/>
                  </a:lnTo>
                  <a:cubicBezTo>
                    <a:pt x="178570" y="131326"/>
                    <a:pt x="175237" y="132755"/>
                    <a:pt x="171427" y="133707"/>
                  </a:cubicBezTo>
                  <a:lnTo>
                    <a:pt x="165712" y="145137"/>
                  </a:lnTo>
                  <a:lnTo>
                    <a:pt x="152377" y="145137"/>
                  </a:lnTo>
                  <a:lnTo>
                    <a:pt x="146662" y="133231"/>
                  </a:lnTo>
                  <a:cubicBezTo>
                    <a:pt x="142852" y="132278"/>
                    <a:pt x="139518" y="130850"/>
                    <a:pt x="136184" y="128945"/>
                  </a:cubicBezTo>
                  <a:lnTo>
                    <a:pt x="123802" y="133231"/>
                  </a:lnTo>
                  <a:lnTo>
                    <a:pt x="114277" y="123706"/>
                  </a:lnTo>
                  <a:lnTo>
                    <a:pt x="118563" y="111323"/>
                  </a:lnTo>
                  <a:cubicBezTo>
                    <a:pt x="116658" y="107990"/>
                    <a:pt x="115229" y="104656"/>
                    <a:pt x="114277" y="100846"/>
                  </a:cubicBezTo>
                  <a:lnTo>
                    <a:pt x="102370" y="95131"/>
                  </a:lnTo>
                  <a:lnTo>
                    <a:pt x="102370" y="81796"/>
                  </a:lnTo>
                  <a:lnTo>
                    <a:pt x="114277" y="76081"/>
                  </a:lnTo>
                  <a:cubicBezTo>
                    <a:pt x="115229" y="72271"/>
                    <a:pt x="116658" y="68937"/>
                    <a:pt x="118563" y="65603"/>
                  </a:cubicBezTo>
                  <a:lnTo>
                    <a:pt x="114753" y="53221"/>
                  </a:lnTo>
                  <a:lnTo>
                    <a:pt x="124278" y="43696"/>
                  </a:lnTo>
                  <a:lnTo>
                    <a:pt x="136660" y="47982"/>
                  </a:lnTo>
                  <a:cubicBezTo>
                    <a:pt x="139994" y="46077"/>
                    <a:pt x="143328" y="44648"/>
                    <a:pt x="147138" y="43696"/>
                  </a:cubicBezTo>
                  <a:lnTo>
                    <a:pt x="152853" y="31790"/>
                  </a:lnTo>
                  <a:lnTo>
                    <a:pt x="166188" y="31790"/>
                  </a:lnTo>
                  <a:lnTo>
                    <a:pt x="171903" y="43220"/>
                  </a:lnTo>
                  <a:cubicBezTo>
                    <a:pt x="175713" y="44172"/>
                    <a:pt x="179047" y="45601"/>
                    <a:pt x="182380" y="47506"/>
                  </a:cubicBezTo>
                  <a:lnTo>
                    <a:pt x="194763" y="43220"/>
                  </a:lnTo>
                  <a:lnTo>
                    <a:pt x="204288" y="52745"/>
                  </a:lnTo>
                  <a:lnTo>
                    <a:pt x="200002" y="65127"/>
                  </a:lnTo>
                  <a:cubicBezTo>
                    <a:pt x="201907" y="68461"/>
                    <a:pt x="203335" y="71795"/>
                    <a:pt x="204288" y="75605"/>
                  </a:cubicBezTo>
                  <a:lnTo>
                    <a:pt x="216194" y="81320"/>
                  </a:lnTo>
                  <a:lnTo>
                    <a:pt x="216194" y="95607"/>
                  </a:lnTo>
                  <a:close/>
                  <a:moveTo>
                    <a:pt x="156187" y="192286"/>
                  </a:moveTo>
                  <a:lnTo>
                    <a:pt x="144280" y="198001"/>
                  </a:lnTo>
                  <a:cubicBezTo>
                    <a:pt x="143328" y="201811"/>
                    <a:pt x="141899" y="205145"/>
                    <a:pt x="139994" y="208478"/>
                  </a:cubicBezTo>
                  <a:lnTo>
                    <a:pt x="143804" y="220861"/>
                  </a:lnTo>
                  <a:lnTo>
                    <a:pt x="134279" y="230386"/>
                  </a:lnTo>
                  <a:lnTo>
                    <a:pt x="121897" y="226100"/>
                  </a:lnTo>
                  <a:cubicBezTo>
                    <a:pt x="118563" y="228005"/>
                    <a:pt x="115229" y="229433"/>
                    <a:pt x="111419" y="230386"/>
                  </a:cubicBezTo>
                  <a:lnTo>
                    <a:pt x="106180" y="241816"/>
                  </a:lnTo>
                  <a:lnTo>
                    <a:pt x="92845" y="241816"/>
                  </a:lnTo>
                  <a:lnTo>
                    <a:pt x="87130" y="229910"/>
                  </a:lnTo>
                  <a:cubicBezTo>
                    <a:pt x="83320" y="228957"/>
                    <a:pt x="79987" y="227528"/>
                    <a:pt x="76653" y="225623"/>
                  </a:cubicBezTo>
                  <a:lnTo>
                    <a:pt x="64270" y="229433"/>
                  </a:lnTo>
                  <a:lnTo>
                    <a:pt x="54745" y="219908"/>
                  </a:lnTo>
                  <a:lnTo>
                    <a:pt x="59032" y="207526"/>
                  </a:lnTo>
                  <a:cubicBezTo>
                    <a:pt x="57127" y="204192"/>
                    <a:pt x="55698" y="200858"/>
                    <a:pt x="54745" y="197048"/>
                  </a:cubicBezTo>
                  <a:lnTo>
                    <a:pt x="42839" y="191333"/>
                  </a:lnTo>
                  <a:lnTo>
                    <a:pt x="42839" y="177998"/>
                  </a:lnTo>
                  <a:lnTo>
                    <a:pt x="54745" y="172283"/>
                  </a:lnTo>
                  <a:cubicBezTo>
                    <a:pt x="55698" y="168473"/>
                    <a:pt x="57127" y="165140"/>
                    <a:pt x="59032" y="161806"/>
                  </a:cubicBezTo>
                  <a:lnTo>
                    <a:pt x="54745" y="149423"/>
                  </a:lnTo>
                  <a:lnTo>
                    <a:pt x="64270" y="139898"/>
                  </a:lnTo>
                  <a:lnTo>
                    <a:pt x="76653" y="144185"/>
                  </a:lnTo>
                  <a:cubicBezTo>
                    <a:pt x="79987" y="142280"/>
                    <a:pt x="83320" y="140851"/>
                    <a:pt x="87130" y="139898"/>
                  </a:cubicBezTo>
                  <a:lnTo>
                    <a:pt x="92845" y="127992"/>
                  </a:lnTo>
                  <a:lnTo>
                    <a:pt x="106657" y="127992"/>
                  </a:lnTo>
                  <a:lnTo>
                    <a:pt x="112372" y="139898"/>
                  </a:lnTo>
                  <a:cubicBezTo>
                    <a:pt x="116182" y="140851"/>
                    <a:pt x="119515" y="142280"/>
                    <a:pt x="122849" y="144185"/>
                  </a:cubicBezTo>
                  <a:lnTo>
                    <a:pt x="135232" y="139898"/>
                  </a:lnTo>
                  <a:lnTo>
                    <a:pt x="144757" y="149423"/>
                  </a:lnTo>
                  <a:lnTo>
                    <a:pt x="140470" y="161806"/>
                  </a:lnTo>
                  <a:cubicBezTo>
                    <a:pt x="142375" y="165140"/>
                    <a:pt x="143804" y="168473"/>
                    <a:pt x="144757" y="172283"/>
                  </a:cubicBezTo>
                  <a:lnTo>
                    <a:pt x="156663" y="177998"/>
                  </a:lnTo>
                  <a:lnTo>
                    <a:pt x="156187" y="192286"/>
                  </a:lnTo>
                  <a:lnTo>
                    <a:pt x="156187" y="192286"/>
                  </a:lnTo>
                  <a:close/>
                  <a:moveTo>
                    <a:pt x="320969" y="209907"/>
                  </a:moveTo>
                  <a:lnTo>
                    <a:pt x="288108" y="152757"/>
                  </a:lnTo>
                  <a:lnTo>
                    <a:pt x="288108" y="150376"/>
                  </a:lnTo>
                  <a:cubicBezTo>
                    <a:pt x="290013" y="97988"/>
                    <a:pt x="263343" y="48935"/>
                    <a:pt x="218099" y="21788"/>
                  </a:cubicBezTo>
                  <a:cubicBezTo>
                    <a:pt x="172855" y="-4882"/>
                    <a:pt x="117134" y="-4882"/>
                    <a:pt x="71890" y="21788"/>
                  </a:cubicBezTo>
                  <a:cubicBezTo>
                    <a:pt x="26647" y="48458"/>
                    <a:pt x="-23" y="97988"/>
                    <a:pt x="1882" y="150376"/>
                  </a:cubicBezTo>
                  <a:cubicBezTo>
                    <a:pt x="1882" y="195620"/>
                    <a:pt x="22360" y="238006"/>
                    <a:pt x="58079" y="265628"/>
                  </a:cubicBezTo>
                  <a:lnTo>
                    <a:pt x="58079" y="386120"/>
                  </a:lnTo>
                  <a:lnTo>
                    <a:pt x="208574" y="386120"/>
                  </a:lnTo>
                  <a:lnTo>
                    <a:pt x="208574" y="328970"/>
                  </a:lnTo>
                  <a:lnTo>
                    <a:pt x="231910" y="328970"/>
                  </a:lnTo>
                  <a:cubicBezTo>
                    <a:pt x="247150" y="328970"/>
                    <a:pt x="261438" y="322778"/>
                    <a:pt x="271915" y="312301"/>
                  </a:cubicBezTo>
                  <a:cubicBezTo>
                    <a:pt x="282393" y="301347"/>
                    <a:pt x="288108" y="287060"/>
                    <a:pt x="288108" y="271820"/>
                  </a:cubicBezTo>
                  <a:lnTo>
                    <a:pt x="288108" y="243245"/>
                  </a:lnTo>
                  <a:lnTo>
                    <a:pt x="309063" y="243245"/>
                  </a:lnTo>
                  <a:cubicBezTo>
                    <a:pt x="321445" y="241816"/>
                    <a:pt x="332399" y="227528"/>
                    <a:pt x="320969" y="209907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DA5480E-D986-48D2-81C9-8BEBB299A64D}"/>
              </a:ext>
            </a:extLst>
          </p:cNvPr>
          <p:cNvSpPr/>
          <p:nvPr/>
        </p:nvSpPr>
        <p:spPr>
          <a:xfrm>
            <a:off x="1644064" y="47807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604099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65B43B9-9E95-4ED4-8C53-9EAC755D97AA}"/>
              </a:ext>
            </a:extLst>
          </p:cNvPr>
          <p:cNvSpPr/>
          <p:nvPr/>
        </p:nvSpPr>
        <p:spPr>
          <a:xfrm>
            <a:off x="1644064" y="5159951"/>
            <a:ext cx="512064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120" name="Graphic 27" descr="Presentation with bar chart">
            <a:extLst>
              <a:ext uri="{FF2B5EF4-FFF2-40B4-BE49-F238E27FC236}">
                <a16:creationId xmlns:a16="http://schemas.microsoft.com/office/drawing/2014/main" id="{99DA4D0F-CF40-4B83-BEE6-79E4E3EB8960}"/>
              </a:ext>
            </a:extLst>
          </p:cNvPr>
          <p:cNvGrpSpPr/>
          <p:nvPr/>
        </p:nvGrpSpPr>
        <p:grpSpPr>
          <a:xfrm>
            <a:off x="1644064" y="4317799"/>
            <a:ext cx="457200" cy="457200"/>
            <a:chOff x="1136068" y="4003765"/>
            <a:chExt cx="457200" cy="457200"/>
          </a:xfrm>
          <a:solidFill>
            <a:srgbClr val="604099"/>
          </a:solidFill>
        </p:grpSpPr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F74E5CB-1C56-46E8-B9E4-0E37F92FEE98}"/>
                </a:ext>
              </a:extLst>
            </p:cNvPr>
            <p:cNvSpPr/>
            <p:nvPr/>
          </p:nvSpPr>
          <p:spPr>
            <a:xfrm>
              <a:off x="1181907" y="4054367"/>
              <a:ext cx="361950" cy="357188"/>
            </a:xfrm>
            <a:custGeom>
              <a:avLst/>
              <a:gdLst>
                <a:gd name="connsiteX0" fmla="*/ 316111 w 361950"/>
                <a:gd name="connsiteY0" fmla="*/ 54173 h 357187"/>
                <a:gd name="connsiteX1" fmla="*/ 316111 w 361950"/>
                <a:gd name="connsiteY1" fmla="*/ 225623 h 357187"/>
                <a:gd name="connsiteX2" fmla="*/ 49411 w 361950"/>
                <a:gd name="connsiteY2" fmla="*/ 225623 h 357187"/>
                <a:gd name="connsiteX3" fmla="*/ 49411 w 361950"/>
                <a:gd name="connsiteY3" fmla="*/ 54173 h 357187"/>
                <a:gd name="connsiteX4" fmla="*/ 354211 w 361950"/>
                <a:gd name="connsiteY4" fmla="*/ 235148 h 357187"/>
                <a:gd name="connsiteX5" fmla="*/ 344686 w 361950"/>
                <a:gd name="connsiteY5" fmla="*/ 235148 h 357187"/>
                <a:gd name="connsiteX6" fmla="*/ 344686 w 361950"/>
                <a:gd name="connsiteY6" fmla="*/ 39886 h 357187"/>
                <a:gd name="connsiteX7" fmla="*/ 354211 w 361950"/>
                <a:gd name="connsiteY7" fmla="*/ 39886 h 357187"/>
                <a:gd name="connsiteX8" fmla="*/ 363736 w 361950"/>
                <a:gd name="connsiteY8" fmla="*/ 30361 h 357187"/>
                <a:gd name="connsiteX9" fmla="*/ 354211 w 361950"/>
                <a:gd name="connsiteY9" fmla="*/ 20836 h 357187"/>
                <a:gd name="connsiteX10" fmla="*/ 192286 w 361950"/>
                <a:gd name="connsiteY10" fmla="*/ 20836 h 357187"/>
                <a:gd name="connsiteX11" fmla="*/ 192286 w 361950"/>
                <a:gd name="connsiteY11" fmla="*/ 11311 h 357187"/>
                <a:gd name="connsiteX12" fmla="*/ 182761 w 361950"/>
                <a:gd name="connsiteY12" fmla="*/ 1786 h 357187"/>
                <a:gd name="connsiteX13" fmla="*/ 173236 w 361950"/>
                <a:gd name="connsiteY13" fmla="*/ 11311 h 357187"/>
                <a:gd name="connsiteX14" fmla="*/ 173236 w 361950"/>
                <a:gd name="connsiteY14" fmla="*/ 20836 h 357187"/>
                <a:gd name="connsiteX15" fmla="*/ 11311 w 361950"/>
                <a:gd name="connsiteY15" fmla="*/ 20836 h 357187"/>
                <a:gd name="connsiteX16" fmla="*/ 1786 w 361950"/>
                <a:gd name="connsiteY16" fmla="*/ 30361 h 357187"/>
                <a:gd name="connsiteX17" fmla="*/ 11311 w 361950"/>
                <a:gd name="connsiteY17" fmla="*/ 39886 h 357187"/>
                <a:gd name="connsiteX18" fmla="*/ 20836 w 361950"/>
                <a:gd name="connsiteY18" fmla="*/ 39886 h 357187"/>
                <a:gd name="connsiteX19" fmla="*/ 20836 w 361950"/>
                <a:gd name="connsiteY19" fmla="*/ 235148 h 357187"/>
                <a:gd name="connsiteX20" fmla="*/ 11311 w 361950"/>
                <a:gd name="connsiteY20" fmla="*/ 235148 h 357187"/>
                <a:gd name="connsiteX21" fmla="*/ 1786 w 361950"/>
                <a:gd name="connsiteY21" fmla="*/ 244673 h 357187"/>
                <a:gd name="connsiteX22" fmla="*/ 11311 w 361950"/>
                <a:gd name="connsiteY22" fmla="*/ 254198 h 357187"/>
                <a:gd name="connsiteX23" fmla="*/ 156758 w 361950"/>
                <a:gd name="connsiteY23" fmla="*/ 254198 h 357187"/>
                <a:gd name="connsiteX24" fmla="*/ 83415 w 361950"/>
                <a:gd name="connsiteY24" fmla="*/ 327541 h 357187"/>
                <a:gd name="connsiteX25" fmla="*/ 83487 w 361950"/>
                <a:gd name="connsiteY25" fmla="*/ 341090 h 357187"/>
                <a:gd name="connsiteX26" fmla="*/ 97036 w 361950"/>
                <a:gd name="connsiteY26" fmla="*/ 341019 h 357187"/>
                <a:gd name="connsiteX27" fmla="*/ 173236 w 361950"/>
                <a:gd name="connsiteY27" fmla="*/ 264819 h 357187"/>
                <a:gd name="connsiteX28" fmla="*/ 173236 w 361950"/>
                <a:gd name="connsiteY28" fmla="*/ 349448 h 357187"/>
                <a:gd name="connsiteX29" fmla="*/ 182761 w 361950"/>
                <a:gd name="connsiteY29" fmla="*/ 358973 h 357187"/>
                <a:gd name="connsiteX30" fmla="*/ 192286 w 361950"/>
                <a:gd name="connsiteY30" fmla="*/ 349448 h 357187"/>
                <a:gd name="connsiteX31" fmla="*/ 192286 w 361950"/>
                <a:gd name="connsiteY31" fmla="*/ 264676 h 357187"/>
                <a:gd name="connsiteX32" fmla="*/ 268486 w 361950"/>
                <a:gd name="connsiteY32" fmla="*/ 340876 h 357187"/>
                <a:gd name="connsiteX33" fmla="*/ 281964 w 361950"/>
                <a:gd name="connsiteY33" fmla="*/ 340876 h 357187"/>
                <a:gd name="connsiteX34" fmla="*/ 281964 w 361950"/>
                <a:gd name="connsiteY34" fmla="*/ 327398 h 357187"/>
                <a:gd name="connsiteX35" fmla="*/ 208764 w 361950"/>
                <a:gd name="connsiteY35" fmla="*/ 254198 h 357187"/>
                <a:gd name="connsiteX36" fmla="*/ 354211 w 361950"/>
                <a:gd name="connsiteY36" fmla="*/ 254198 h 357187"/>
                <a:gd name="connsiteX37" fmla="*/ 363736 w 361950"/>
                <a:gd name="connsiteY37" fmla="*/ 244673 h 357187"/>
                <a:gd name="connsiteX38" fmla="*/ 354211 w 361950"/>
                <a:gd name="connsiteY38" fmla="*/ 235148 h 35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57187">
                  <a:moveTo>
                    <a:pt x="316111" y="54173"/>
                  </a:moveTo>
                  <a:lnTo>
                    <a:pt x="316111" y="225623"/>
                  </a:lnTo>
                  <a:lnTo>
                    <a:pt x="49411" y="225623"/>
                  </a:lnTo>
                  <a:lnTo>
                    <a:pt x="49411" y="54173"/>
                  </a:lnTo>
                  <a:close/>
                  <a:moveTo>
                    <a:pt x="354211" y="235148"/>
                  </a:moveTo>
                  <a:lnTo>
                    <a:pt x="344686" y="235148"/>
                  </a:lnTo>
                  <a:lnTo>
                    <a:pt x="344686" y="39886"/>
                  </a:lnTo>
                  <a:lnTo>
                    <a:pt x="354211" y="39886"/>
                  </a:lnTo>
                  <a:cubicBezTo>
                    <a:pt x="359472" y="39886"/>
                    <a:pt x="363736" y="35622"/>
                    <a:pt x="363736" y="30361"/>
                  </a:cubicBezTo>
                  <a:cubicBezTo>
                    <a:pt x="363736" y="25100"/>
                    <a:pt x="359472" y="20836"/>
                    <a:pt x="354211" y="20836"/>
                  </a:cubicBezTo>
                  <a:lnTo>
                    <a:pt x="192286" y="20836"/>
                  </a:lnTo>
                  <a:lnTo>
                    <a:pt x="192286" y="11311"/>
                  </a:lnTo>
                  <a:cubicBezTo>
                    <a:pt x="192286" y="6050"/>
                    <a:pt x="188022" y="1786"/>
                    <a:pt x="182761" y="1786"/>
                  </a:cubicBezTo>
                  <a:cubicBezTo>
                    <a:pt x="177500" y="1786"/>
                    <a:pt x="173236" y="6050"/>
                    <a:pt x="173236" y="11311"/>
                  </a:cubicBezTo>
                  <a:lnTo>
                    <a:pt x="173236" y="20836"/>
                  </a:lnTo>
                  <a:lnTo>
                    <a:pt x="11311" y="20836"/>
                  </a:lnTo>
                  <a:cubicBezTo>
                    <a:pt x="6050" y="20836"/>
                    <a:pt x="1786" y="25100"/>
                    <a:pt x="1786" y="30361"/>
                  </a:cubicBezTo>
                  <a:cubicBezTo>
                    <a:pt x="1786" y="35622"/>
                    <a:pt x="6050" y="39886"/>
                    <a:pt x="11311" y="39886"/>
                  </a:cubicBezTo>
                  <a:lnTo>
                    <a:pt x="20836" y="39886"/>
                  </a:lnTo>
                  <a:lnTo>
                    <a:pt x="20836" y="235148"/>
                  </a:lnTo>
                  <a:lnTo>
                    <a:pt x="11311" y="235148"/>
                  </a:lnTo>
                  <a:cubicBezTo>
                    <a:pt x="6050" y="235148"/>
                    <a:pt x="1786" y="239413"/>
                    <a:pt x="1786" y="244673"/>
                  </a:cubicBezTo>
                  <a:cubicBezTo>
                    <a:pt x="1786" y="249934"/>
                    <a:pt x="6050" y="254198"/>
                    <a:pt x="11311" y="254198"/>
                  </a:cubicBezTo>
                  <a:lnTo>
                    <a:pt x="156758" y="254198"/>
                  </a:lnTo>
                  <a:lnTo>
                    <a:pt x="83415" y="327541"/>
                  </a:lnTo>
                  <a:cubicBezTo>
                    <a:pt x="79693" y="331302"/>
                    <a:pt x="79725" y="337368"/>
                    <a:pt x="83487" y="341090"/>
                  </a:cubicBezTo>
                  <a:cubicBezTo>
                    <a:pt x="87248" y="344812"/>
                    <a:pt x="93314" y="344780"/>
                    <a:pt x="97036" y="341019"/>
                  </a:cubicBezTo>
                  <a:lnTo>
                    <a:pt x="173236" y="264819"/>
                  </a:lnTo>
                  <a:lnTo>
                    <a:pt x="173236" y="349448"/>
                  </a:lnTo>
                  <a:cubicBezTo>
                    <a:pt x="173236" y="354709"/>
                    <a:pt x="177500" y="358973"/>
                    <a:pt x="182761" y="358973"/>
                  </a:cubicBezTo>
                  <a:cubicBezTo>
                    <a:pt x="188022" y="358973"/>
                    <a:pt x="192286" y="354709"/>
                    <a:pt x="192286" y="349448"/>
                  </a:cubicBezTo>
                  <a:lnTo>
                    <a:pt x="192286" y="264676"/>
                  </a:lnTo>
                  <a:lnTo>
                    <a:pt x="268486" y="340876"/>
                  </a:lnTo>
                  <a:cubicBezTo>
                    <a:pt x="272208" y="344598"/>
                    <a:pt x="278242" y="344598"/>
                    <a:pt x="281964" y="340876"/>
                  </a:cubicBezTo>
                  <a:cubicBezTo>
                    <a:pt x="285686" y="337154"/>
                    <a:pt x="285686" y="331120"/>
                    <a:pt x="281964" y="327398"/>
                  </a:cubicBezTo>
                  <a:lnTo>
                    <a:pt x="208764" y="254198"/>
                  </a:lnTo>
                  <a:lnTo>
                    <a:pt x="354211" y="254198"/>
                  </a:lnTo>
                  <a:cubicBezTo>
                    <a:pt x="359472" y="254198"/>
                    <a:pt x="363736" y="249934"/>
                    <a:pt x="363736" y="244673"/>
                  </a:cubicBezTo>
                  <a:cubicBezTo>
                    <a:pt x="363736" y="239413"/>
                    <a:pt x="359472" y="235148"/>
                    <a:pt x="354211" y="23514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66E14E0D-5717-4827-A83C-F9BA8A814650}"/>
                </a:ext>
              </a:extLst>
            </p:cNvPr>
            <p:cNvSpPr/>
            <p:nvPr/>
          </p:nvSpPr>
          <p:spPr>
            <a:xfrm>
              <a:off x="1400982" y="4125804"/>
              <a:ext cx="38100" cy="133350"/>
            </a:xfrm>
            <a:custGeom>
              <a:avLst/>
              <a:gdLst>
                <a:gd name="connsiteX0" fmla="*/ 1786 w 38100"/>
                <a:gd name="connsiteY0" fmla="*/ 1786 h 133350"/>
                <a:gd name="connsiteX1" fmla="*/ 39886 w 38100"/>
                <a:gd name="connsiteY1" fmla="*/ 1786 h 133350"/>
                <a:gd name="connsiteX2" fmla="*/ 39886 w 38100"/>
                <a:gd name="connsiteY2" fmla="*/ 135136 h 133350"/>
                <a:gd name="connsiteX3" fmla="*/ 1786 w 38100"/>
                <a:gd name="connsiteY3" fmla="*/ 13513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133350">
                  <a:moveTo>
                    <a:pt x="1786" y="1786"/>
                  </a:moveTo>
                  <a:lnTo>
                    <a:pt x="39886" y="1786"/>
                  </a:lnTo>
                  <a:lnTo>
                    <a:pt x="39886" y="135136"/>
                  </a:lnTo>
                  <a:lnTo>
                    <a:pt x="1786" y="1351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9B1D1C9-F19B-4252-A3C4-EB0CB2ECE09B}"/>
                </a:ext>
              </a:extLst>
            </p:cNvPr>
            <p:cNvSpPr/>
            <p:nvPr/>
          </p:nvSpPr>
          <p:spPr>
            <a:xfrm>
              <a:off x="1343832" y="4168667"/>
              <a:ext cx="38100" cy="90488"/>
            </a:xfrm>
            <a:custGeom>
              <a:avLst/>
              <a:gdLst>
                <a:gd name="connsiteX0" fmla="*/ 1786 w 38100"/>
                <a:gd name="connsiteY0" fmla="*/ 1786 h 90487"/>
                <a:gd name="connsiteX1" fmla="*/ 39886 w 38100"/>
                <a:gd name="connsiteY1" fmla="*/ 1786 h 90487"/>
                <a:gd name="connsiteX2" fmla="*/ 39886 w 38100"/>
                <a:gd name="connsiteY2" fmla="*/ 92273 h 90487"/>
                <a:gd name="connsiteX3" fmla="*/ 1786 w 38100"/>
                <a:gd name="connsiteY3" fmla="*/ 92273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90487">
                  <a:moveTo>
                    <a:pt x="1786" y="1786"/>
                  </a:moveTo>
                  <a:lnTo>
                    <a:pt x="39886" y="1786"/>
                  </a:lnTo>
                  <a:lnTo>
                    <a:pt x="39886" y="92273"/>
                  </a:lnTo>
                  <a:lnTo>
                    <a:pt x="1786" y="9227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D61D9DA4-EE42-4C25-8866-FD121E2997A9}"/>
                </a:ext>
              </a:extLst>
            </p:cNvPr>
            <p:cNvSpPr/>
            <p:nvPr/>
          </p:nvSpPr>
          <p:spPr>
            <a:xfrm>
              <a:off x="1286682" y="4202004"/>
              <a:ext cx="38100" cy="57150"/>
            </a:xfrm>
            <a:custGeom>
              <a:avLst/>
              <a:gdLst>
                <a:gd name="connsiteX0" fmla="*/ 1786 w 38100"/>
                <a:gd name="connsiteY0" fmla="*/ 1786 h 57150"/>
                <a:gd name="connsiteX1" fmla="*/ 39886 w 38100"/>
                <a:gd name="connsiteY1" fmla="*/ 1786 h 57150"/>
                <a:gd name="connsiteX2" fmla="*/ 39886 w 38100"/>
                <a:gd name="connsiteY2" fmla="*/ 58936 h 57150"/>
                <a:gd name="connsiteX3" fmla="*/ 1786 w 38100"/>
                <a:gd name="connsiteY3" fmla="*/ 58936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1786" y="1786"/>
                  </a:moveTo>
                  <a:lnTo>
                    <a:pt x="39886" y="1786"/>
                  </a:lnTo>
                  <a:lnTo>
                    <a:pt x="39886" y="58936"/>
                  </a:lnTo>
                  <a:lnTo>
                    <a:pt x="1786" y="589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DFD6203-0754-4756-9E26-4B6955AB47EB}"/>
              </a:ext>
            </a:extLst>
          </p:cNvPr>
          <p:cNvSpPr/>
          <p:nvPr/>
        </p:nvSpPr>
        <p:spPr>
          <a:xfrm>
            <a:off x="10115486" y="34097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EA871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A03AF86-A22D-4EB6-A7BF-D70CCF8668D0}"/>
              </a:ext>
            </a:extLst>
          </p:cNvPr>
          <p:cNvSpPr/>
          <p:nvPr/>
        </p:nvSpPr>
        <p:spPr>
          <a:xfrm>
            <a:off x="7555166" y="3788896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125" name="Graphic 111" descr="Trophy">
            <a:extLst>
              <a:ext uri="{FF2B5EF4-FFF2-40B4-BE49-F238E27FC236}">
                <a16:creationId xmlns:a16="http://schemas.microsoft.com/office/drawing/2014/main" id="{418A2C88-AD03-4F45-A62E-7858C0E19CB7}"/>
              </a:ext>
            </a:extLst>
          </p:cNvPr>
          <p:cNvSpPr/>
          <p:nvPr/>
        </p:nvSpPr>
        <p:spPr>
          <a:xfrm>
            <a:off x="11181453" y="2981147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EA8710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4084320" y="694161"/>
            <a:ext cx="4023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CUBES INFOGRAPHIC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70B0B9-8BD7-425B-B8BF-8E6C46A06243}"/>
              </a:ext>
            </a:extLst>
          </p:cNvPr>
          <p:cNvGrpSpPr/>
          <p:nvPr/>
        </p:nvGrpSpPr>
        <p:grpSpPr>
          <a:xfrm>
            <a:off x="4915207" y="2220866"/>
            <a:ext cx="2361586" cy="2425504"/>
            <a:chOff x="4915207" y="2220866"/>
            <a:chExt cx="2361586" cy="242550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9037DF-5F22-43E5-AD07-1DF7C645DC80}"/>
                </a:ext>
              </a:extLst>
            </p:cNvPr>
            <p:cNvGrpSpPr/>
            <p:nvPr/>
          </p:nvGrpSpPr>
          <p:grpSpPr>
            <a:xfrm>
              <a:off x="4915207" y="3250729"/>
              <a:ext cx="1181097" cy="1395641"/>
              <a:chOff x="4915207" y="3250729"/>
              <a:chExt cx="1181097" cy="1395641"/>
            </a:xfrm>
          </p:grpSpPr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E599773C-589E-479A-B1AA-42AE0DFB2934}"/>
                  </a:ext>
                </a:extLst>
              </p:cNvPr>
              <p:cNvSpPr/>
              <p:nvPr/>
            </p:nvSpPr>
            <p:spPr>
              <a:xfrm>
                <a:off x="5505754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2068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1B528A1-4B8B-4472-AFB2-52FC9E0334A6}"/>
                  </a:ext>
                </a:extLst>
              </p:cNvPr>
              <p:cNvSpPr/>
              <p:nvPr/>
            </p:nvSpPr>
            <p:spPr>
              <a:xfrm>
                <a:off x="4915207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2372C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3" name="Diamond 82">
                <a:extLst>
                  <a:ext uri="{FF2B5EF4-FFF2-40B4-BE49-F238E27FC236}">
                    <a16:creationId xmlns:a16="http://schemas.microsoft.com/office/drawing/2014/main" id="{E0ECB408-F0A9-4486-99FC-61716F444F1A}"/>
                  </a:ext>
                </a:extLst>
              </p:cNvPr>
              <p:cNvSpPr/>
              <p:nvPr/>
            </p:nvSpPr>
            <p:spPr>
              <a:xfrm>
                <a:off x="4915207" y="3250729"/>
                <a:ext cx="1181097" cy="731520"/>
              </a:xfrm>
              <a:prstGeom prst="diamond">
                <a:avLst/>
              </a:prstGeom>
              <a:solidFill>
                <a:srgbClr val="4A94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F6E7745-030F-41E4-8152-AAC7BCCBD88B}"/>
                </a:ext>
              </a:extLst>
            </p:cNvPr>
            <p:cNvGrpSpPr/>
            <p:nvPr/>
          </p:nvGrpSpPr>
          <p:grpSpPr>
            <a:xfrm>
              <a:off x="6095696" y="3250729"/>
              <a:ext cx="1181097" cy="1395641"/>
              <a:chOff x="6095696" y="3250729"/>
              <a:chExt cx="1181097" cy="1395641"/>
            </a:xfrm>
          </p:grpSpPr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0A7D91C7-AB95-439C-BB97-D49F6D52F33B}"/>
                  </a:ext>
                </a:extLst>
              </p:cNvPr>
              <p:cNvSpPr/>
              <p:nvPr/>
            </p:nvSpPr>
            <p:spPr>
              <a:xfrm>
                <a:off x="6686243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5C9B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65897A95-5E59-4EB9-96B1-977CB1286711}"/>
                  </a:ext>
                </a:extLst>
              </p:cNvPr>
              <p:cNvSpPr/>
              <p:nvPr/>
            </p:nvSpPr>
            <p:spPr>
              <a:xfrm>
                <a:off x="6095696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6BB13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9" name="Diamond 78">
                <a:extLst>
                  <a:ext uri="{FF2B5EF4-FFF2-40B4-BE49-F238E27FC236}">
                    <a16:creationId xmlns:a16="http://schemas.microsoft.com/office/drawing/2014/main" id="{C76CBFEB-4066-4F50-9E11-A98EFA6565F0}"/>
                  </a:ext>
                </a:extLst>
              </p:cNvPr>
              <p:cNvSpPr/>
              <p:nvPr/>
            </p:nvSpPr>
            <p:spPr>
              <a:xfrm>
                <a:off x="6095696" y="3250729"/>
                <a:ext cx="1181097" cy="731520"/>
              </a:xfrm>
              <a:prstGeom prst="diamond">
                <a:avLst/>
              </a:prstGeom>
              <a:solidFill>
                <a:srgbClr val="8CCE5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6514D3C-D2BF-4484-AE44-B15DEE966C70}"/>
                </a:ext>
              </a:extLst>
            </p:cNvPr>
            <p:cNvGrpSpPr/>
            <p:nvPr/>
          </p:nvGrpSpPr>
          <p:grpSpPr>
            <a:xfrm>
              <a:off x="5505451" y="2220866"/>
              <a:ext cx="1181097" cy="1395641"/>
              <a:chOff x="5505452" y="2211630"/>
              <a:chExt cx="1181097" cy="1395641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17E24956-9DAC-4006-B20A-750F5C61F256}"/>
                  </a:ext>
                </a:extLst>
              </p:cNvPr>
              <p:cNvSpPr/>
              <p:nvPr/>
            </p:nvSpPr>
            <p:spPr>
              <a:xfrm>
                <a:off x="6095999" y="2576666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214D8632-7174-47B5-88BA-AC03201B00CC}"/>
                  </a:ext>
                </a:extLst>
              </p:cNvPr>
              <p:cNvSpPr/>
              <p:nvPr/>
            </p:nvSpPr>
            <p:spPr>
              <a:xfrm>
                <a:off x="5505452" y="2576666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8D8D8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3" name="Diamond 52">
                <a:extLst>
                  <a:ext uri="{FF2B5EF4-FFF2-40B4-BE49-F238E27FC236}">
                    <a16:creationId xmlns:a16="http://schemas.microsoft.com/office/drawing/2014/main" id="{B8E9637D-5984-4130-AE39-11180AD428A1}"/>
                  </a:ext>
                </a:extLst>
              </p:cNvPr>
              <p:cNvSpPr/>
              <p:nvPr/>
            </p:nvSpPr>
            <p:spPr>
              <a:xfrm>
                <a:off x="5505452" y="2211630"/>
                <a:ext cx="1181097" cy="731520"/>
              </a:xfrm>
              <a:prstGeom prst="diamond">
                <a:avLst/>
              </a:prstGeom>
              <a:solidFill>
                <a:srgbClr val="ABAB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F54A3C3-DE1C-4D0C-90F5-0B389E04860F}"/>
              </a:ext>
            </a:extLst>
          </p:cNvPr>
          <p:cNvSpPr/>
          <p:nvPr/>
        </p:nvSpPr>
        <p:spPr>
          <a:xfrm>
            <a:off x="618836" y="207309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7F7F7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395DB91-6AF7-4F16-9D5A-9EF05D0DEA27}"/>
              </a:ext>
            </a:extLst>
          </p:cNvPr>
          <p:cNvSpPr/>
          <p:nvPr/>
        </p:nvSpPr>
        <p:spPr>
          <a:xfrm>
            <a:off x="618836" y="2452245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116" name="Graphic 25" descr="Head with gears">
            <a:extLst>
              <a:ext uri="{FF2B5EF4-FFF2-40B4-BE49-F238E27FC236}">
                <a16:creationId xmlns:a16="http://schemas.microsoft.com/office/drawing/2014/main" id="{2F2EB534-9951-4613-805D-08942A4401BF}"/>
              </a:ext>
            </a:extLst>
          </p:cNvPr>
          <p:cNvGrpSpPr/>
          <p:nvPr/>
        </p:nvGrpSpPr>
        <p:grpSpPr>
          <a:xfrm>
            <a:off x="618836" y="1606654"/>
            <a:ext cx="457200" cy="457200"/>
            <a:chOff x="618836" y="1606654"/>
            <a:chExt cx="457200" cy="457200"/>
          </a:xfrm>
          <a:solidFill>
            <a:srgbClr val="7F7F7F"/>
          </a:solidFill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6BACD6BF-C010-4237-961B-248375113D9E}"/>
                </a:ext>
              </a:extLst>
            </p:cNvPr>
            <p:cNvSpPr/>
            <p:nvPr/>
          </p:nvSpPr>
          <p:spPr>
            <a:xfrm>
              <a:off x="821361" y="1698689"/>
              <a:ext cx="42863" cy="42863"/>
            </a:xfrm>
            <a:custGeom>
              <a:avLst/>
              <a:gdLst>
                <a:gd name="connsiteX0" fmla="*/ 21788 w 42862"/>
                <a:gd name="connsiteY0" fmla="*/ 1786 h 42862"/>
                <a:gd name="connsiteX1" fmla="*/ 1786 w 42862"/>
                <a:gd name="connsiteY1" fmla="*/ 21788 h 42862"/>
                <a:gd name="connsiteX2" fmla="*/ 21788 w 42862"/>
                <a:gd name="connsiteY2" fmla="*/ 41791 h 42862"/>
                <a:gd name="connsiteX3" fmla="*/ 41791 w 42862"/>
                <a:gd name="connsiteY3" fmla="*/ 21788 h 42862"/>
                <a:gd name="connsiteX4" fmla="*/ 21788 w 42862"/>
                <a:gd name="connsiteY4" fmla="*/ 1786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21788" y="1786"/>
                  </a:moveTo>
                  <a:cubicBezTo>
                    <a:pt x="10835" y="1786"/>
                    <a:pt x="1786" y="10835"/>
                    <a:pt x="1786" y="21788"/>
                  </a:cubicBezTo>
                  <a:cubicBezTo>
                    <a:pt x="1786" y="32742"/>
                    <a:pt x="10835" y="41791"/>
                    <a:pt x="21788" y="41791"/>
                  </a:cubicBezTo>
                  <a:cubicBezTo>
                    <a:pt x="32742" y="41791"/>
                    <a:pt x="41791" y="32742"/>
                    <a:pt x="41791" y="21788"/>
                  </a:cubicBezTo>
                  <a:cubicBezTo>
                    <a:pt x="41791" y="10835"/>
                    <a:pt x="32742" y="1786"/>
                    <a:pt x="21788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3F5E73C-CE53-4D58-B816-63DD4B8AF230}"/>
                </a:ext>
              </a:extLst>
            </p:cNvPr>
            <p:cNvSpPr/>
            <p:nvPr/>
          </p:nvSpPr>
          <p:spPr>
            <a:xfrm>
              <a:off x="761354" y="1795368"/>
              <a:ext cx="42863" cy="42863"/>
            </a:xfrm>
            <a:custGeom>
              <a:avLst/>
              <a:gdLst>
                <a:gd name="connsiteX0" fmla="*/ 41791 w 42862"/>
                <a:gd name="connsiteY0" fmla="*/ 21788 h 42862"/>
                <a:gd name="connsiteX1" fmla="*/ 21788 w 42862"/>
                <a:gd name="connsiteY1" fmla="*/ 41791 h 42862"/>
                <a:gd name="connsiteX2" fmla="*/ 1786 w 42862"/>
                <a:gd name="connsiteY2" fmla="*/ 21788 h 42862"/>
                <a:gd name="connsiteX3" fmla="*/ 21788 w 42862"/>
                <a:gd name="connsiteY3" fmla="*/ 1786 h 42862"/>
                <a:gd name="connsiteX4" fmla="*/ 41791 w 42862"/>
                <a:gd name="connsiteY4" fmla="*/ 21788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41791" y="21788"/>
                  </a:moveTo>
                  <a:cubicBezTo>
                    <a:pt x="41791" y="32836"/>
                    <a:pt x="32836" y="41791"/>
                    <a:pt x="21788" y="41791"/>
                  </a:cubicBezTo>
                  <a:cubicBezTo>
                    <a:pt x="10741" y="41791"/>
                    <a:pt x="1786" y="32836"/>
                    <a:pt x="1786" y="21788"/>
                  </a:cubicBezTo>
                  <a:cubicBezTo>
                    <a:pt x="1786" y="10741"/>
                    <a:pt x="10741" y="1786"/>
                    <a:pt x="21788" y="1786"/>
                  </a:cubicBezTo>
                  <a:cubicBezTo>
                    <a:pt x="32836" y="1786"/>
                    <a:pt x="41791" y="10741"/>
                    <a:pt x="41791" y="2178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0EE902C1-2C93-4B35-97DD-F4178669EECC}"/>
                </a:ext>
              </a:extLst>
            </p:cNvPr>
            <p:cNvSpPr/>
            <p:nvPr/>
          </p:nvSpPr>
          <p:spPr>
            <a:xfrm>
              <a:off x="683629" y="1631538"/>
              <a:ext cx="323850" cy="385763"/>
            </a:xfrm>
            <a:custGeom>
              <a:avLst/>
              <a:gdLst>
                <a:gd name="connsiteX0" fmla="*/ 216194 w 323850"/>
                <a:gd name="connsiteY0" fmla="*/ 95607 h 385762"/>
                <a:gd name="connsiteX1" fmla="*/ 204288 w 323850"/>
                <a:gd name="connsiteY1" fmla="*/ 101322 h 385762"/>
                <a:gd name="connsiteX2" fmla="*/ 199525 w 323850"/>
                <a:gd name="connsiteY2" fmla="*/ 111800 h 385762"/>
                <a:gd name="connsiteX3" fmla="*/ 203812 w 323850"/>
                <a:gd name="connsiteY3" fmla="*/ 124182 h 385762"/>
                <a:gd name="connsiteX4" fmla="*/ 194287 w 323850"/>
                <a:gd name="connsiteY4" fmla="*/ 133707 h 385762"/>
                <a:gd name="connsiteX5" fmla="*/ 181904 w 323850"/>
                <a:gd name="connsiteY5" fmla="*/ 129421 h 385762"/>
                <a:gd name="connsiteX6" fmla="*/ 171427 w 323850"/>
                <a:gd name="connsiteY6" fmla="*/ 133707 h 385762"/>
                <a:gd name="connsiteX7" fmla="*/ 165712 w 323850"/>
                <a:gd name="connsiteY7" fmla="*/ 145137 h 385762"/>
                <a:gd name="connsiteX8" fmla="*/ 152377 w 323850"/>
                <a:gd name="connsiteY8" fmla="*/ 145137 h 385762"/>
                <a:gd name="connsiteX9" fmla="*/ 146662 w 323850"/>
                <a:gd name="connsiteY9" fmla="*/ 133231 h 385762"/>
                <a:gd name="connsiteX10" fmla="*/ 136184 w 323850"/>
                <a:gd name="connsiteY10" fmla="*/ 128945 h 385762"/>
                <a:gd name="connsiteX11" fmla="*/ 123802 w 323850"/>
                <a:gd name="connsiteY11" fmla="*/ 133231 h 385762"/>
                <a:gd name="connsiteX12" fmla="*/ 114277 w 323850"/>
                <a:gd name="connsiteY12" fmla="*/ 123706 h 385762"/>
                <a:gd name="connsiteX13" fmla="*/ 118563 w 323850"/>
                <a:gd name="connsiteY13" fmla="*/ 111323 h 385762"/>
                <a:gd name="connsiteX14" fmla="*/ 114277 w 323850"/>
                <a:gd name="connsiteY14" fmla="*/ 100846 h 385762"/>
                <a:gd name="connsiteX15" fmla="*/ 102370 w 323850"/>
                <a:gd name="connsiteY15" fmla="*/ 95131 h 385762"/>
                <a:gd name="connsiteX16" fmla="*/ 102370 w 323850"/>
                <a:gd name="connsiteY16" fmla="*/ 81796 h 385762"/>
                <a:gd name="connsiteX17" fmla="*/ 114277 w 323850"/>
                <a:gd name="connsiteY17" fmla="*/ 76081 h 385762"/>
                <a:gd name="connsiteX18" fmla="*/ 118563 w 323850"/>
                <a:gd name="connsiteY18" fmla="*/ 65603 h 385762"/>
                <a:gd name="connsiteX19" fmla="*/ 114753 w 323850"/>
                <a:gd name="connsiteY19" fmla="*/ 53221 h 385762"/>
                <a:gd name="connsiteX20" fmla="*/ 124278 w 323850"/>
                <a:gd name="connsiteY20" fmla="*/ 43696 h 385762"/>
                <a:gd name="connsiteX21" fmla="*/ 136660 w 323850"/>
                <a:gd name="connsiteY21" fmla="*/ 47982 h 385762"/>
                <a:gd name="connsiteX22" fmla="*/ 147138 w 323850"/>
                <a:gd name="connsiteY22" fmla="*/ 43696 h 385762"/>
                <a:gd name="connsiteX23" fmla="*/ 152853 w 323850"/>
                <a:gd name="connsiteY23" fmla="*/ 31790 h 385762"/>
                <a:gd name="connsiteX24" fmla="*/ 166188 w 323850"/>
                <a:gd name="connsiteY24" fmla="*/ 31790 h 385762"/>
                <a:gd name="connsiteX25" fmla="*/ 171903 w 323850"/>
                <a:gd name="connsiteY25" fmla="*/ 43220 h 385762"/>
                <a:gd name="connsiteX26" fmla="*/ 182380 w 323850"/>
                <a:gd name="connsiteY26" fmla="*/ 47506 h 385762"/>
                <a:gd name="connsiteX27" fmla="*/ 194763 w 323850"/>
                <a:gd name="connsiteY27" fmla="*/ 43220 h 385762"/>
                <a:gd name="connsiteX28" fmla="*/ 204288 w 323850"/>
                <a:gd name="connsiteY28" fmla="*/ 52745 h 385762"/>
                <a:gd name="connsiteX29" fmla="*/ 200002 w 323850"/>
                <a:gd name="connsiteY29" fmla="*/ 65127 h 385762"/>
                <a:gd name="connsiteX30" fmla="*/ 204288 w 323850"/>
                <a:gd name="connsiteY30" fmla="*/ 75605 h 385762"/>
                <a:gd name="connsiteX31" fmla="*/ 216194 w 323850"/>
                <a:gd name="connsiteY31" fmla="*/ 81320 h 385762"/>
                <a:gd name="connsiteX32" fmla="*/ 216194 w 323850"/>
                <a:gd name="connsiteY32" fmla="*/ 95607 h 385762"/>
                <a:gd name="connsiteX33" fmla="*/ 156187 w 323850"/>
                <a:gd name="connsiteY33" fmla="*/ 192286 h 385762"/>
                <a:gd name="connsiteX34" fmla="*/ 144280 w 323850"/>
                <a:gd name="connsiteY34" fmla="*/ 198001 h 385762"/>
                <a:gd name="connsiteX35" fmla="*/ 139994 w 323850"/>
                <a:gd name="connsiteY35" fmla="*/ 208478 h 385762"/>
                <a:gd name="connsiteX36" fmla="*/ 143804 w 323850"/>
                <a:gd name="connsiteY36" fmla="*/ 220861 h 385762"/>
                <a:gd name="connsiteX37" fmla="*/ 134279 w 323850"/>
                <a:gd name="connsiteY37" fmla="*/ 230386 h 385762"/>
                <a:gd name="connsiteX38" fmla="*/ 121897 w 323850"/>
                <a:gd name="connsiteY38" fmla="*/ 226100 h 385762"/>
                <a:gd name="connsiteX39" fmla="*/ 111419 w 323850"/>
                <a:gd name="connsiteY39" fmla="*/ 230386 h 385762"/>
                <a:gd name="connsiteX40" fmla="*/ 106180 w 323850"/>
                <a:gd name="connsiteY40" fmla="*/ 241816 h 385762"/>
                <a:gd name="connsiteX41" fmla="*/ 92845 w 323850"/>
                <a:gd name="connsiteY41" fmla="*/ 241816 h 385762"/>
                <a:gd name="connsiteX42" fmla="*/ 87130 w 323850"/>
                <a:gd name="connsiteY42" fmla="*/ 229910 h 385762"/>
                <a:gd name="connsiteX43" fmla="*/ 76653 w 323850"/>
                <a:gd name="connsiteY43" fmla="*/ 225623 h 385762"/>
                <a:gd name="connsiteX44" fmla="*/ 64270 w 323850"/>
                <a:gd name="connsiteY44" fmla="*/ 229433 h 385762"/>
                <a:gd name="connsiteX45" fmla="*/ 54745 w 323850"/>
                <a:gd name="connsiteY45" fmla="*/ 219908 h 385762"/>
                <a:gd name="connsiteX46" fmla="*/ 59032 w 323850"/>
                <a:gd name="connsiteY46" fmla="*/ 207526 h 385762"/>
                <a:gd name="connsiteX47" fmla="*/ 54745 w 323850"/>
                <a:gd name="connsiteY47" fmla="*/ 197048 h 385762"/>
                <a:gd name="connsiteX48" fmla="*/ 42839 w 323850"/>
                <a:gd name="connsiteY48" fmla="*/ 191333 h 385762"/>
                <a:gd name="connsiteX49" fmla="*/ 42839 w 323850"/>
                <a:gd name="connsiteY49" fmla="*/ 177998 h 385762"/>
                <a:gd name="connsiteX50" fmla="*/ 54745 w 323850"/>
                <a:gd name="connsiteY50" fmla="*/ 172283 h 385762"/>
                <a:gd name="connsiteX51" fmla="*/ 59032 w 323850"/>
                <a:gd name="connsiteY51" fmla="*/ 161806 h 385762"/>
                <a:gd name="connsiteX52" fmla="*/ 54745 w 323850"/>
                <a:gd name="connsiteY52" fmla="*/ 149423 h 385762"/>
                <a:gd name="connsiteX53" fmla="*/ 64270 w 323850"/>
                <a:gd name="connsiteY53" fmla="*/ 139898 h 385762"/>
                <a:gd name="connsiteX54" fmla="*/ 76653 w 323850"/>
                <a:gd name="connsiteY54" fmla="*/ 144185 h 385762"/>
                <a:gd name="connsiteX55" fmla="*/ 87130 w 323850"/>
                <a:gd name="connsiteY55" fmla="*/ 139898 h 385762"/>
                <a:gd name="connsiteX56" fmla="*/ 92845 w 323850"/>
                <a:gd name="connsiteY56" fmla="*/ 127992 h 385762"/>
                <a:gd name="connsiteX57" fmla="*/ 106657 w 323850"/>
                <a:gd name="connsiteY57" fmla="*/ 127992 h 385762"/>
                <a:gd name="connsiteX58" fmla="*/ 112372 w 323850"/>
                <a:gd name="connsiteY58" fmla="*/ 139898 h 385762"/>
                <a:gd name="connsiteX59" fmla="*/ 122849 w 323850"/>
                <a:gd name="connsiteY59" fmla="*/ 144185 h 385762"/>
                <a:gd name="connsiteX60" fmla="*/ 135232 w 323850"/>
                <a:gd name="connsiteY60" fmla="*/ 139898 h 385762"/>
                <a:gd name="connsiteX61" fmla="*/ 144757 w 323850"/>
                <a:gd name="connsiteY61" fmla="*/ 149423 h 385762"/>
                <a:gd name="connsiteX62" fmla="*/ 140470 w 323850"/>
                <a:gd name="connsiteY62" fmla="*/ 161806 h 385762"/>
                <a:gd name="connsiteX63" fmla="*/ 144757 w 323850"/>
                <a:gd name="connsiteY63" fmla="*/ 172283 h 385762"/>
                <a:gd name="connsiteX64" fmla="*/ 156663 w 323850"/>
                <a:gd name="connsiteY64" fmla="*/ 177998 h 385762"/>
                <a:gd name="connsiteX65" fmla="*/ 156187 w 323850"/>
                <a:gd name="connsiteY65" fmla="*/ 192286 h 385762"/>
                <a:gd name="connsiteX66" fmla="*/ 156187 w 323850"/>
                <a:gd name="connsiteY66" fmla="*/ 192286 h 385762"/>
                <a:gd name="connsiteX67" fmla="*/ 320969 w 323850"/>
                <a:gd name="connsiteY67" fmla="*/ 209907 h 385762"/>
                <a:gd name="connsiteX68" fmla="*/ 288108 w 323850"/>
                <a:gd name="connsiteY68" fmla="*/ 152757 h 385762"/>
                <a:gd name="connsiteX69" fmla="*/ 288108 w 323850"/>
                <a:gd name="connsiteY69" fmla="*/ 150376 h 385762"/>
                <a:gd name="connsiteX70" fmla="*/ 218099 w 323850"/>
                <a:gd name="connsiteY70" fmla="*/ 21788 h 385762"/>
                <a:gd name="connsiteX71" fmla="*/ 71890 w 323850"/>
                <a:gd name="connsiteY71" fmla="*/ 21788 h 385762"/>
                <a:gd name="connsiteX72" fmla="*/ 1882 w 323850"/>
                <a:gd name="connsiteY72" fmla="*/ 150376 h 385762"/>
                <a:gd name="connsiteX73" fmla="*/ 58079 w 323850"/>
                <a:gd name="connsiteY73" fmla="*/ 265628 h 385762"/>
                <a:gd name="connsiteX74" fmla="*/ 58079 w 323850"/>
                <a:gd name="connsiteY74" fmla="*/ 386120 h 385762"/>
                <a:gd name="connsiteX75" fmla="*/ 208574 w 323850"/>
                <a:gd name="connsiteY75" fmla="*/ 386120 h 385762"/>
                <a:gd name="connsiteX76" fmla="*/ 208574 w 323850"/>
                <a:gd name="connsiteY76" fmla="*/ 328970 h 385762"/>
                <a:gd name="connsiteX77" fmla="*/ 231910 w 323850"/>
                <a:gd name="connsiteY77" fmla="*/ 328970 h 385762"/>
                <a:gd name="connsiteX78" fmla="*/ 271915 w 323850"/>
                <a:gd name="connsiteY78" fmla="*/ 312301 h 385762"/>
                <a:gd name="connsiteX79" fmla="*/ 288108 w 323850"/>
                <a:gd name="connsiteY79" fmla="*/ 271820 h 385762"/>
                <a:gd name="connsiteX80" fmla="*/ 288108 w 323850"/>
                <a:gd name="connsiteY80" fmla="*/ 243245 h 385762"/>
                <a:gd name="connsiteX81" fmla="*/ 309063 w 323850"/>
                <a:gd name="connsiteY81" fmla="*/ 243245 h 385762"/>
                <a:gd name="connsiteX82" fmla="*/ 320969 w 323850"/>
                <a:gd name="connsiteY82" fmla="*/ 209907 h 38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23850" h="385762">
                  <a:moveTo>
                    <a:pt x="216194" y="95607"/>
                  </a:moveTo>
                  <a:lnTo>
                    <a:pt x="204288" y="101322"/>
                  </a:lnTo>
                  <a:cubicBezTo>
                    <a:pt x="203335" y="105132"/>
                    <a:pt x="201430" y="108466"/>
                    <a:pt x="199525" y="111800"/>
                  </a:cubicBezTo>
                  <a:lnTo>
                    <a:pt x="203812" y="124182"/>
                  </a:lnTo>
                  <a:lnTo>
                    <a:pt x="194287" y="133707"/>
                  </a:lnTo>
                  <a:lnTo>
                    <a:pt x="181904" y="129421"/>
                  </a:lnTo>
                  <a:cubicBezTo>
                    <a:pt x="178570" y="131326"/>
                    <a:pt x="175237" y="132755"/>
                    <a:pt x="171427" y="133707"/>
                  </a:cubicBezTo>
                  <a:lnTo>
                    <a:pt x="165712" y="145137"/>
                  </a:lnTo>
                  <a:lnTo>
                    <a:pt x="152377" y="145137"/>
                  </a:lnTo>
                  <a:lnTo>
                    <a:pt x="146662" y="133231"/>
                  </a:lnTo>
                  <a:cubicBezTo>
                    <a:pt x="142852" y="132278"/>
                    <a:pt x="139518" y="130850"/>
                    <a:pt x="136184" y="128945"/>
                  </a:cubicBezTo>
                  <a:lnTo>
                    <a:pt x="123802" y="133231"/>
                  </a:lnTo>
                  <a:lnTo>
                    <a:pt x="114277" y="123706"/>
                  </a:lnTo>
                  <a:lnTo>
                    <a:pt x="118563" y="111323"/>
                  </a:lnTo>
                  <a:cubicBezTo>
                    <a:pt x="116658" y="107990"/>
                    <a:pt x="115229" y="104656"/>
                    <a:pt x="114277" y="100846"/>
                  </a:cubicBezTo>
                  <a:lnTo>
                    <a:pt x="102370" y="95131"/>
                  </a:lnTo>
                  <a:lnTo>
                    <a:pt x="102370" y="81796"/>
                  </a:lnTo>
                  <a:lnTo>
                    <a:pt x="114277" y="76081"/>
                  </a:lnTo>
                  <a:cubicBezTo>
                    <a:pt x="115229" y="72271"/>
                    <a:pt x="116658" y="68937"/>
                    <a:pt x="118563" y="65603"/>
                  </a:cubicBezTo>
                  <a:lnTo>
                    <a:pt x="114753" y="53221"/>
                  </a:lnTo>
                  <a:lnTo>
                    <a:pt x="124278" y="43696"/>
                  </a:lnTo>
                  <a:lnTo>
                    <a:pt x="136660" y="47982"/>
                  </a:lnTo>
                  <a:cubicBezTo>
                    <a:pt x="139994" y="46077"/>
                    <a:pt x="143328" y="44648"/>
                    <a:pt x="147138" y="43696"/>
                  </a:cubicBezTo>
                  <a:lnTo>
                    <a:pt x="152853" y="31790"/>
                  </a:lnTo>
                  <a:lnTo>
                    <a:pt x="166188" y="31790"/>
                  </a:lnTo>
                  <a:lnTo>
                    <a:pt x="171903" y="43220"/>
                  </a:lnTo>
                  <a:cubicBezTo>
                    <a:pt x="175713" y="44172"/>
                    <a:pt x="179047" y="45601"/>
                    <a:pt x="182380" y="47506"/>
                  </a:cubicBezTo>
                  <a:lnTo>
                    <a:pt x="194763" y="43220"/>
                  </a:lnTo>
                  <a:lnTo>
                    <a:pt x="204288" y="52745"/>
                  </a:lnTo>
                  <a:lnTo>
                    <a:pt x="200002" y="65127"/>
                  </a:lnTo>
                  <a:cubicBezTo>
                    <a:pt x="201907" y="68461"/>
                    <a:pt x="203335" y="71795"/>
                    <a:pt x="204288" y="75605"/>
                  </a:cubicBezTo>
                  <a:lnTo>
                    <a:pt x="216194" y="81320"/>
                  </a:lnTo>
                  <a:lnTo>
                    <a:pt x="216194" y="95607"/>
                  </a:lnTo>
                  <a:close/>
                  <a:moveTo>
                    <a:pt x="156187" y="192286"/>
                  </a:moveTo>
                  <a:lnTo>
                    <a:pt x="144280" y="198001"/>
                  </a:lnTo>
                  <a:cubicBezTo>
                    <a:pt x="143328" y="201811"/>
                    <a:pt x="141899" y="205145"/>
                    <a:pt x="139994" y="208478"/>
                  </a:cubicBezTo>
                  <a:lnTo>
                    <a:pt x="143804" y="220861"/>
                  </a:lnTo>
                  <a:lnTo>
                    <a:pt x="134279" y="230386"/>
                  </a:lnTo>
                  <a:lnTo>
                    <a:pt x="121897" y="226100"/>
                  </a:lnTo>
                  <a:cubicBezTo>
                    <a:pt x="118563" y="228005"/>
                    <a:pt x="115229" y="229433"/>
                    <a:pt x="111419" y="230386"/>
                  </a:cubicBezTo>
                  <a:lnTo>
                    <a:pt x="106180" y="241816"/>
                  </a:lnTo>
                  <a:lnTo>
                    <a:pt x="92845" y="241816"/>
                  </a:lnTo>
                  <a:lnTo>
                    <a:pt x="87130" y="229910"/>
                  </a:lnTo>
                  <a:cubicBezTo>
                    <a:pt x="83320" y="228957"/>
                    <a:pt x="79987" y="227528"/>
                    <a:pt x="76653" y="225623"/>
                  </a:cubicBezTo>
                  <a:lnTo>
                    <a:pt x="64270" y="229433"/>
                  </a:lnTo>
                  <a:lnTo>
                    <a:pt x="54745" y="219908"/>
                  </a:lnTo>
                  <a:lnTo>
                    <a:pt x="59032" y="207526"/>
                  </a:lnTo>
                  <a:cubicBezTo>
                    <a:pt x="57127" y="204192"/>
                    <a:pt x="55698" y="200858"/>
                    <a:pt x="54745" y="197048"/>
                  </a:cubicBezTo>
                  <a:lnTo>
                    <a:pt x="42839" y="191333"/>
                  </a:lnTo>
                  <a:lnTo>
                    <a:pt x="42839" y="177998"/>
                  </a:lnTo>
                  <a:lnTo>
                    <a:pt x="54745" y="172283"/>
                  </a:lnTo>
                  <a:cubicBezTo>
                    <a:pt x="55698" y="168473"/>
                    <a:pt x="57127" y="165140"/>
                    <a:pt x="59032" y="161806"/>
                  </a:cubicBezTo>
                  <a:lnTo>
                    <a:pt x="54745" y="149423"/>
                  </a:lnTo>
                  <a:lnTo>
                    <a:pt x="64270" y="139898"/>
                  </a:lnTo>
                  <a:lnTo>
                    <a:pt x="76653" y="144185"/>
                  </a:lnTo>
                  <a:cubicBezTo>
                    <a:pt x="79987" y="142280"/>
                    <a:pt x="83320" y="140851"/>
                    <a:pt x="87130" y="139898"/>
                  </a:cubicBezTo>
                  <a:lnTo>
                    <a:pt x="92845" y="127992"/>
                  </a:lnTo>
                  <a:lnTo>
                    <a:pt x="106657" y="127992"/>
                  </a:lnTo>
                  <a:lnTo>
                    <a:pt x="112372" y="139898"/>
                  </a:lnTo>
                  <a:cubicBezTo>
                    <a:pt x="116182" y="140851"/>
                    <a:pt x="119515" y="142280"/>
                    <a:pt x="122849" y="144185"/>
                  </a:cubicBezTo>
                  <a:lnTo>
                    <a:pt x="135232" y="139898"/>
                  </a:lnTo>
                  <a:lnTo>
                    <a:pt x="144757" y="149423"/>
                  </a:lnTo>
                  <a:lnTo>
                    <a:pt x="140470" y="161806"/>
                  </a:lnTo>
                  <a:cubicBezTo>
                    <a:pt x="142375" y="165140"/>
                    <a:pt x="143804" y="168473"/>
                    <a:pt x="144757" y="172283"/>
                  </a:cubicBezTo>
                  <a:lnTo>
                    <a:pt x="156663" y="177998"/>
                  </a:lnTo>
                  <a:lnTo>
                    <a:pt x="156187" y="192286"/>
                  </a:lnTo>
                  <a:lnTo>
                    <a:pt x="156187" y="192286"/>
                  </a:lnTo>
                  <a:close/>
                  <a:moveTo>
                    <a:pt x="320969" y="209907"/>
                  </a:moveTo>
                  <a:lnTo>
                    <a:pt x="288108" y="152757"/>
                  </a:lnTo>
                  <a:lnTo>
                    <a:pt x="288108" y="150376"/>
                  </a:lnTo>
                  <a:cubicBezTo>
                    <a:pt x="290013" y="97988"/>
                    <a:pt x="263343" y="48935"/>
                    <a:pt x="218099" y="21788"/>
                  </a:cubicBezTo>
                  <a:cubicBezTo>
                    <a:pt x="172855" y="-4882"/>
                    <a:pt x="117134" y="-4882"/>
                    <a:pt x="71890" y="21788"/>
                  </a:cubicBezTo>
                  <a:cubicBezTo>
                    <a:pt x="26647" y="48458"/>
                    <a:pt x="-23" y="97988"/>
                    <a:pt x="1882" y="150376"/>
                  </a:cubicBezTo>
                  <a:cubicBezTo>
                    <a:pt x="1882" y="195620"/>
                    <a:pt x="22360" y="238006"/>
                    <a:pt x="58079" y="265628"/>
                  </a:cubicBezTo>
                  <a:lnTo>
                    <a:pt x="58079" y="386120"/>
                  </a:lnTo>
                  <a:lnTo>
                    <a:pt x="208574" y="386120"/>
                  </a:lnTo>
                  <a:lnTo>
                    <a:pt x="208574" y="328970"/>
                  </a:lnTo>
                  <a:lnTo>
                    <a:pt x="231910" y="328970"/>
                  </a:lnTo>
                  <a:cubicBezTo>
                    <a:pt x="247150" y="328970"/>
                    <a:pt x="261438" y="322778"/>
                    <a:pt x="271915" y="312301"/>
                  </a:cubicBezTo>
                  <a:cubicBezTo>
                    <a:pt x="282393" y="301347"/>
                    <a:pt x="288108" y="287060"/>
                    <a:pt x="288108" y="271820"/>
                  </a:cubicBezTo>
                  <a:lnTo>
                    <a:pt x="288108" y="243245"/>
                  </a:lnTo>
                  <a:lnTo>
                    <a:pt x="309063" y="243245"/>
                  </a:lnTo>
                  <a:cubicBezTo>
                    <a:pt x="321445" y="241816"/>
                    <a:pt x="332399" y="227528"/>
                    <a:pt x="320969" y="209907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10" name="Rectangle 109">
            <a:extLst>
              <a:ext uri="{FF2B5EF4-FFF2-40B4-BE49-F238E27FC236}">
                <a16:creationId xmlns:a16="http://schemas.microsoft.com/office/drawing/2014/main" id="{8DA5480E-D986-48D2-81C9-8BEBB299A64D}"/>
              </a:ext>
            </a:extLst>
          </p:cNvPr>
          <p:cNvSpPr/>
          <p:nvPr/>
        </p:nvSpPr>
        <p:spPr>
          <a:xfrm>
            <a:off x="1644064" y="47807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2068B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565B43B9-9E95-4ED4-8C53-9EAC755D97AA}"/>
              </a:ext>
            </a:extLst>
          </p:cNvPr>
          <p:cNvSpPr/>
          <p:nvPr/>
        </p:nvSpPr>
        <p:spPr>
          <a:xfrm>
            <a:off x="1644064" y="5159951"/>
            <a:ext cx="512064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120" name="Graphic 27" descr="Presentation with bar chart">
            <a:extLst>
              <a:ext uri="{FF2B5EF4-FFF2-40B4-BE49-F238E27FC236}">
                <a16:creationId xmlns:a16="http://schemas.microsoft.com/office/drawing/2014/main" id="{99DA4D0F-CF40-4B83-BEE6-79E4E3EB8960}"/>
              </a:ext>
            </a:extLst>
          </p:cNvPr>
          <p:cNvGrpSpPr/>
          <p:nvPr/>
        </p:nvGrpSpPr>
        <p:grpSpPr>
          <a:xfrm>
            <a:off x="1644064" y="4317799"/>
            <a:ext cx="457200" cy="457200"/>
            <a:chOff x="1136068" y="4003765"/>
            <a:chExt cx="457200" cy="457200"/>
          </a:xfrm>
          <a:solidFill>
            <a:srgbClr val="2068B0"/>
          </a:solidFill>
        </p:grpSpPr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F74E5CB-1C56-46E8-B9E4-0E37F92FEE98}"/>
                </a:ext>
              </a:extLst>
            </p:cNvPr>
            <p:cNvSpPr/>
            <p:nvPr/>
          </p:nvSpPr>
          <p:spPr>
            <a:xfrm>
              <a:off x="1181907" y="4054367"/>
              <a:ext cx="361950" cy="357188"/>
            </a:xfrm>
            <a:custGeom>
              <a:avLst/>
              <a:gdLst>
                <a:gd name="connsiteX0" fmla="*/ 316111 w 361950"/>
                <a:gd name="connsiteY0" fmla="*/ 54173 h 357187"/>
                <a:gd name="connsiteX1" fmla="*/ 316111 w 361950"/>
                <a:gd name="connsiteY1" fmla="*/ 225623 h 357187"/>
                <a:gd name="connsiteX2" fmla="*/ 49411 w 361950"/>
                <a:gd name="connsiteY2" fmla="*/ 225623 h 357187"/>
                <a:gd name="connsiteX3" fmla="*/ 49411 w 361950"/>
                <a:gd name="connsiteY3" fmla="*/ 54173 h 357187"/>
                <a:gd name="connsiteX4" fmla="*/ 354211 w 361950"/>
                <a:gd name="connsiteY4" fmla="*/ 235148 h 357187"/>
                <a:gd name="connsiteX5" fmla="*/ 344686 w 361950"/>
                <a:gd name="connsiteY5" fmla="*/ 235148 h 357187"/>
                <a:gd name="connsiteX6" fmla="*/ 344686 w 361950"/>
                <a:gd name="connsiteY6" fmla="*/ 39886 h 357187"/>
                <a:gd name="connsiteX7" fmla="*/ 354211 w 361950"/>
                <a:gd name="connsiteY7" fmla="*/ 39886 h 357187"/>
                <a:gd name="connsiteX8" fmla="*/ 363736 w 361950"/>
                <a:gd name="connsiteY8" fmla="*/ 30361 h 357187"/>
                <a:gd name="connsiteX9" fmla="*/ 354211 w 361950"/>
                <a:gd name="connsiteY9" fmla="*/ 20836 h 357187"/>
                <a:gd name="connsiteX10" fmla="*/ 192286 w 361950"/>
                <a:gd name="connsiteY10" fmla="*/ 20836 h 357187"/>
                <a:gd name="connsiteX11" fmla="*/ 192286 w 361950"/>
                <a:gd name="connsiteY11" fmla="*/ 11311 h 357187"/>
                <a:gd name="connsiteX12" fmla="*/ 182761 w 361950"/>
                <a:gd name="connsiteY12" fmla="*/ 1786 h 357187"/>
                <a:gd name="connsiteX13" fmla="*/ 173236 w 361950"/>
                <a:gd name="connsiteY13" fmla="*/ 11311 h 357187"/>
                <a:gd name="connsiteX14" fmla="*/ 173236 w 361950"/>
                <a:gd name="connsiteY14" fmla="*/ 20836 h 357187"/>
                <a:gd name="connsiteX15" fmla="*/ 11311 w 361950"/>
                <a:gd name="connsiteY15" fmla="*/ 20836 h 357187"/>
                <a:gd name="connsiteX16" fmla="*/ 1786 w 361950"/>
                <a:gd name="connsiteY16" fmla="*/ 30361 h 357187"/>
                <a:gd name="connsiteX17" fmla="*/ 11311 w 361950"/>
                <a:gd name="connsiteY17" fmla="*/ 39886 h 357187"/>
                <a:gd name="connsiteX18" fmla="*/ 20836 w 361950"/>
                <a:gd name="connsiteY18" fmla="*/ 39886 h 357187"/>
                <a:gd name="connsiteX19" fmla="*/ 20836 w 361950"/>
                <a:gd name="connsiteY19" fmla="*/ 235148 h 357187"/>
                <a:gd name="connsiteX20" fmla="*/ 11311 w 361950"/>
                <a:gd name="connsiteY20" fmla="*/ 235148 h 357187"/>
                <a:gd name="connsiteX21" fmla="*/ 1786 w 361950"/>
                <a:gd name="connsiteY21" fmla="*/ 244673 h 357187"/>
                <a:gd name="connsiteX22" fmla="*/ 11311 w 361950"/>
                <a:gd name="connsiteY22" fmla="*/ 254198 h 357187"/>
                <a:gd name="connsiteX23" fmla="*/ 156758 w 361950"/>
                <a:gd name="connsiteY23" fmla="*/ 254198 h 357187"/>
                <a:gd name="connsiteX24" fmla="*/ 83415 w 361950"/>
                <a:gd name="connsiteY24" fmla="*/ 327541 h 357187"/>
                <a:gd name="connsiteX25" fmla="*/ 83487 w 361950"/>
                <a:gd name="connsiteY25" fmla="*/ 341090 h 357187"/>
                <a:gd name="connsiteX26" fmla="*/ 97036 w 361950"/>
                <a:gd name="connsiteY26" fmla="*/ 341019 h 357187"/>
                <a:gd name="connsiteX27" fmla="*/ 173236 w 361950"/>
                <a:gd name="connsiteY27" fmla="*/ 264819 h 357187"/>
                <a:gd name="connsiteX28" fmla="*/ 173236 w 361950"/>
                <a:gd name="connsiteY28" fmla="*/ 349448 h 357187"/>
                <a:gd name="connsiteX29" fmla="*/ 182761 w 361950"/>
                <a:gd name="connsiteY29" fmla="*/ 358973 h 357187"/>
                <a:gd name="connsiteX30" fmla="*/ 192286 w 361950"/>
                <a:gd name="connsiteY30" fmla="*/ 349448 h 357187"/>
                <a:gd name="connsiteX31" fmla="*/ 192286 w 361950"/>
                <a:gd name="connsiteY31" fmla="*/ 264676 h 357187"/>
                <a:gd name="connsiteX32" fmla="*/ 268486 w 361950"/>
                <a:gd name="connsiteY32" fmla="*/ 340876 h 357187"/>
                <a:gd name="connsiteX33" fmla="*/ 281964 w 361950"/>
                <a:gd name="connsiteY33" fmla="*/ 340876 h 357187"/>
                <a:gd name="connsiteX34" fmla="*/ 281964 w 361950"/>
                <a:gd name="connsiteY34" fmla="*/ 327398 h 357187"/>
                <a:gd name="connsiteX35" fmla="*/ 208764 w 361950"/>
                <a:gd name="connsiteY35" fmla="*/ 254198 h 357187"/>
                <a:gd name="connsiteX36" fmla="*/ 354211 w 361950"/>
                <a:gd name="connsiteY36" fmla="*/ 254198 h 357187"/>
                <a:gd name="connsiteX37" fmla="*/ 363736 w 361950"/>
                <a:gd name="connsiteY37" fmla="*/ 244673 h 357187"/>
                <a:gd name="connsiteX38" fmla="*/ 354211 w 361950"/>
                <a:gd name="connsiteY38" fmla="*/ 235148 h 35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57187">
                  <a:moveTo>
                    <a:pt x="316111" y="54173"/>
                  </a:moveTo>
                  <a:lnTo>
                    <a:pt x="316111" y="225623"/>
                  </a:lnTo>
                  <a:lnTo>
                    <a:pt x="49411" y="225623"/>
                  </a:lnTo>
                  <a:lnTo>
                    <a:pt x="49411" y="54173"/>
                  </a:lnTo>
                  <a:close/>
                  <a:moveTo>
                    <a:pt x="354211" y="235148"/>
                  </a:moveTo>
                  <a:lnTo>
                    <a:pt x="344686" y="235148"/>
                  </a:lnTo>
                  <a:lnTo>
                    <a:pt x="344686" y="39886"/>
                  </a:lnTo>
                  <a:lnTo>
                    <a:pt x="354211" y="39886"/>
                  </a:lnTo>
                  <a:cubicBezTo>
                    <a:pt x="359472" y="39886"/>
                    <a:pt x="363736" y="35622"/>
                    <a:pt x="363736" y="30361"/>
                  </a:cubicBezTo>
                  <a:cubicBezTo>
                    <a:pt x="363736" y="25100"/>
                    <a:pt x="359472" y="20836"/>
                    <a:pt x="354211" y="20836"/>
                  </a:cubicBezTo>
                  <a:lnTo>
                    <a:pt x="192286" y="20836"/>
                  </a:lnTo>
                  <a:lnTo>
                    <a:pt x="192286" y="11311"/>
                  </a:lnTo>
                  <a:cubicBezTo>
                    <a:pt x="192286" y="6050"/>
                    <a:pt x="188022" y="1786"/>
                    <a:pt x="182761" y="1786"/>
                  </a:cubicBezTo>
                  <a:cubicBezTo>
                    <a:pt x="177500" y="1786"/>
                    <a:pt x="173236" y="6050"/>
                    <a:pt x="173236" y="11311"/>
                  </a:cubicBezTo>
                  <a:lnTo>
                    <a:pt x="173236" y="20836"/>
                  </a:lnTo>
                  <a:lnTo>
                    <a:pt x="11311" y="20836"/>
                  </a:lnTo>
                  <a:cubicBezTo>
                    <a:pt x="6050" y="20836"/>
                    <a:pt x="1786" y="25100"/>
                    <a:pt x="1786" y="30361"/>
                  </a:cubicBezTo>
                  <a:cubicBezTo>
                    <a:pt x="1786" y="35622"/>
                    <a:pt x="6050" y="39886"/>
                    <a:pt x="11311" y="39886"/>
                  </a:cubicBezTo>
                  <a:lnTo>
                    <a:pt x="20836" y="39886"/>
                  </a:lnTo>
                  <a:lnTo>
                    <a:pt x="20836" y="235148"/>
                  </a:lnTo>
                  <a:lnTo>
                    <a:pt x="11311" y="235148"/>
                  </a:lnTo>
                  <a:cubicBezTo>
                    <a:pt x="6050" y="235148"/>
                    <a:pt x="1786" y="239413"/>
                    <a:pt x="1786" y="244673"/>
                  </a:cubicBezTo>
                  <a:cubicBezTo>
                    <a:pt x="1786" y="249934"/>
                    <a:pt x="6050" y="254198"/>
                    <a:pt x="11311" y="254198"/>
                  </a:cubicBezTo>
                  <a:lnTo>
                    <a:pt x="156758" y="254198"/>
                  </a:lnTo>
                  <a:lnTo>
                    <a:pt x="83415" y="327541"/>
                  </a:lnTo>
                  <a:cubicBezTo>
                    <a:pt x="79693" y="331302"/>
                    <a:pt x="79725" y="337368"/>
                    <a:pt x="83487" y="341090"/>
                  </a:cubicBezTo>
                  <a:cubicBezTo>
                    <a:pt x="87248" y="344812"/>
                    <a:pt x="93314" y="344780"/>
                    <a:pt x="97036" y="341019"/>
                  </a:cubicBezTo>
                  <a:lnTo>
                    <a:pt x="173236" y="264819"/>
                  </a:lnTo>
                  <a:lnTo>
                    <a:pt x="173236" y="349448"/>
                  </a:lnTo>
                  <a:cubicBezTo>
                    <a:pt x="173236" y="354709"/>
                    <a:pt x="177500" y="358973"/>
                    <a:pt x="182761" y="358973"/>
                  </a:cubicBezTo>
                  <a:cubicBezTo>
                    <a:pt x="188022" y="358973"/>
                    <a:pt x="192286" y="354709"/>
                    <a:pt x="192286" y="349448"/>
                  </a:cubicBezTo>
                  <a:lnTo>
                    <a:pt x="192286" y="264676"/>
                  </a:lnTo>
                  <a:lnTo>
                    <a:pt x="268486" y="340876"/>
                  </a:lnTo>
                  <a:cubicBezTo>
                    <a:pt x="272208" y="344598"/>
                    <a:pt x="278242" y="344598"/>
                    <a:pt x="281964" y="340876"/>
                  </a:cubicBezTo>
                  <a:cubicBezTo>
                    <a:pt x="285686" y="337154"/>
                    <a:pt x="285686" y="331120"/>
                    <a:pt x="281964" y="327398"/>
                  </a:cubicBezTo>
                  <a:lnTo>
                    <a:pt x="208764" y="254198"/>
                  </a:lnTo>
                  <a:lnTo>
                    <a:pt x="354211" y="254198"/>
                  </a:lnTo>
                  <a:cubicBezTo>
                    <a:pt x="359472" y="254198"/>
                    <a:pt x="363736" y="249934"/>
                    <a:pt x="363736" y="244673"/>
                  </a:cubicBezTo>
                  <a:cubicBezTo>
                    <a:pt x="363736" y="239413"/>
                    <a:pt x="359472" y="235148"/>
                    <a:pt x="354211" y="23514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66E14E0D-5717-4827-A83C-F9BA8A814650}"/>
                </a:ext>
              </a:extLst>
            </p:cNvPr>
            <p:cNvSpPr/>
            <p:nvPr/>
          </p:nvSpPr>
          <p:spPr>
            <a:xfrm>
              <a:off x="1400982" y="4125804"/>
              <a:ext cx="38100" cy="133350"/>
            </a:xfrm>
            <a:custGeom>
              <a:avLst/>
              <a:gdLst>
                <a:gd name="connsiteX0" fmla="*/ 1786 w 38100"/>
                <a:gd name="connsiteY0" fmla="*/ 1786 h 133350"/>
                <a:gd name="connsiteX1" fmla="*/ 39886 w 38100"/>
                <a:gd name="connsiteY1" fmla="*/ 1786 h 133350"/>
                <a:gd name="connsiteX2" fmla="*/ 39886 w 38100"/>
                <a:gd name="connsiteY2" fmla="*/ 135136 h 133350"/>
                <a:gd name="connsiteX3" fmla="*/ 1786 w 38100"/>
                <a:gd name="connsiteY3" fmla="*/ 13513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133350">
                  <a:moveTo>
                    <a:pt x="1786" y="1786"/>
                  </a:moveTo>
                  <a:lnTo>
                    <a:pt x="39886" y="1786"/>
                  </a:lnTo>
                  <a:lnTo>
                    <a:pt x="39886" y="135136"/>
                  </a:lnTo>
                  <a:lnTo>
                    <a:pt x="1786" y="1351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9B1D1C9-F19B-4252-A3C4-EB0CB2ECE09B}"/>
                </a:ext>
              </a:extLst>
            </p:cNvPr>
            <p:cNvSpPr/>
            <p:nvPr/>
          </p:nvSpPr>
          <p:spPr>
            <a:xfrm>
              <a:off x="1343832" y="4168667"/>
              <a:ext cx="38100" cy="90488"/>
            </a:xfrm>
            <a:custGeom>
              <a:avLst/>
              <a:gdLst>
                <a:gd name="connsiteX0" fmla="*/ 1786 w 38100"/>
                <a:gd name="connsiteY0" fmla="*/ 1786 h 90487"/>
                <a:gd name="connsiteX1" fmla="*/ 39886 w 38100"/>
                <a:gd name="connsiteY1" fmla="*/ 1786 h 90487"/>
                <a:gd name="connsiteX2" fmla="*/ 39886 w 38100"/>
                <a:gd name="connsiteY2" fmla="*/ 92273 h 90487"/>
                <a:gd name="connsiteX3" fmla="*/ 1786 w 38100"/>
                <a:gd name="connsiteY3" fmla="*/ 92273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90487">
                  <a:moveTo>
                    <a:pt x="1786" y="1786"/>
                  </a:moveTo>
                  <a:lnTo>
                    <a:pt x="39886" y="1786"/>
                  </a:lnTo>
                  <a:lnTo>
                    <a:pt x="39886" y="92273"/>
                  </a:lnTo>
                  <a:lnTo>
                    <a:pt x="1786" y="9227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D61D9DA4-EE42-4C25-8866-FD121E2997A9}"/>
                </a:ext>
              </a:extLst>
            </p:cNvPr>
            <p:cNvSpPr/>
            <p:nvPr/>
          </p:nvSpPr>
          <p:spPr>
            <a:xfrm>
              <a:off x="1286682" y="4202004"/>
              <a:ext cx="38100" cy="57150"/>
            </a:xfrm>
            <a:custGeom>
              <a:avLst/>
              <a:gdLst>
                <a:gd name="connsiteX0" fmla="*/ 1786 w 38100"/>
                <a:gd name="connsiteY0" fmla="*/ 1786 h 57150"/>
                <a:gd name="connsiteX1" fmla="*/ 39886 w 38100"/>
                <a:gd name="connsiteY1" fmla="*/ 1786 h 57150"/>
                <a:gd name="connsiteX2" fmla="*/ 39886 w 38100"/>
                <a:gd name="connsiteY2" fmla="*/ 58936 h 57150"/>
                <a:gd name="connsiteX3" fmla="*/ 1786 w 38100"/>
                <a:gd name="connsiteY3" fmla="*/ 58936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1786" y="1786"/>
                  </a:moveTo>
                  <a:lnTo>
                    <a:pt x="39886" y="1786"/>
                  </a:lnTo>
                  <a:lnTo>
                    <a:pt x="39886" y="58936"/>
                  </a:lnTo>
                  <a:lnTo>
                    <a:pt x="1786" y="589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DFD6203-0754-4756-9E26-4B6955AB47EB}"/>
              </a:ext>
            </a:extLst>
          </p:cNvPr>
          <p:cNvSpPr/>
          <p:nvPr/>
        </p:nvSpPr>
        <p:spPr>
          <a:xfrm>
            <a:off x="10115486" y="34097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5C9B2D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A03AF86-A22D-4EB6-A7BF-D70CCF8668D0}"/>
              </a:ext>
            </a:extLst>
          </p:cNvPr>
          <p:cNvSpPr/>
          <p:nvPr/>
        </p:nvSpPr>
        <p:spPr>
          <a:xfrm>
            <a:off x="7555166" y="3788896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125" name="Graphic 111" descr="Trophy">
            <a:extLst>
              <a:ext uri="{FF2B5EF4-FFF2-40B4-BE49-F238E27FC236}">
                <a16:creationId xmlns:a16="http://schemas.microsoft.com/office/drawing/2014/main" id="{418A2C88-AD03-4F45-A62E-7858C0E19CB7}"/>
              </a:ext>
            </a:extLst>
          </p:cNvPr>
          <p:cNvSpPr/>
          <p:nvPr/>
        </p:nvSpPr>
        <p:spPr>
          <a:xfrm>
            <a:off x="11181453" y="2981147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5C9B2D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601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BEDA22-3D29-4EF1-BB38-C288F1767A27}"/>
              </a:ext>
            </a:extLst>
          </p:cNvPr>
          <p:cNvSpPr/>
          <p:nvPr/>
        </p:nvSpPr>
        <p:spPr>
          <a:xfrm>
            <a:off x="4084320" y="694161"/>
            <a:ext cx="402336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CUBES INFOGRAPHIC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2D05CAA-3EFB-4A52-ADFE-A7A40DA48B27}"/>
              </a:ext>
            </a:extLst>
          </p:cNvPr>
          <p:cNvGrpSpPr/>
          <p:nvPr/>
        </p:nvGrpSpPr>
        <p:grpSpPr>
          <a:xfrm>
            <a:off x="4915207" y="2220866"/>
            <a:ext cx="2361586" cy="2425504"/>
            <a:chOff x="4915207" y="2220866"/>
            <a:chExt cx="2361586" cy="2425504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CEA83BEF-1663-40B0-A4B2-B4EE99442F4E}"/>
                </a:ext>
              </a:extLst>
            </p:cNvPr>
            <p:cNvGrpSpPr/>
            <p:nvPr/>
          </p:nvGrpSpPr>
          <p:grpSpPr>
            <a:xfrm>
              <a:off x="4915207" y="3250729"/>
              <a:ext cx="1181097" cy="1395641"/>
              <a:chOff x="4915207" y="3250729"/>
              <a:chExt cx="1181097" cy="1395641"/>
            </a:xfrm>
          </p:grpSpPr>
          <p:sp>
            <p:nvSpPr>
              <p:cNvPr id="3" name="Freeform: Shape 2">
                <a:extLst>
                  <a:ext uri="{FF2B5EF4-FFF2-40B4-BE49-F238E27FC236}">
                    <a16:creationId xmlns:a16="http://schemas.microsoft.com/office/drawing/2014/main" id="{EB4C0852-F860-45D8-BCBF-D5999D583AFB}"/>
                  </a:ext>
                </a:extLst>
              </p:cNvPr>
              <p:cNvSpPr/>
              <p:nvPr/>
            </p:nvSpPr>
            <p:spPr>
              <a:xfrm>
                <a:off x="5505754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FFB5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id="{FBEBC850-F33F-43B4-B1A0-B27BB6773C1E}"/>
                  </a:ext>
                </a:extLst>
              </p:cNvPr>
              <p:cNvSpPr/>
              <p:nvPr/>
            </p:nvSpPr>
            <p:spPr>
              <a:xfrm>
                <a:off x="4915207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FFC5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" name="Diamond 4">
                <a:extLst>
                  <a:ext uri="{FF2B5EF4-FFF2-40B4-BE49-F238E27FC236}">
                    <a16:creationId xmlns:a16="http://schemas.microsoft.com/office/drawing/2014/main" id="{9EC0C39E-41EF-45EE-87A5-5AF231B99E7F}"/>
                  </a:ext>
                </a:extLst>
              </p:cNvPr>
              <p:cNvSpPr/>
              <p:nvPr/>
            </p:nvSpPr>
            <p:spPr>
              <a:xfrm>
                <a:off x="4915207" y="3250729"/>
                <a:ext cx="1181097" cy="731520"/>
              </a:xfrm>
              <a:prstGeom prst="diamond">
                <a:avLst/>
              </a:prstGeom>
              <a:solidFill>
                <a:srgbClr val="FFD77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931C96F-382B-4A4C-A267-0A65F3735B29}"/>
                </a:ext>
              </a:extLst>
            </p:cNvPr>
            <p:cNvGrpSpPr/>
            <p:nvPr/>
          </p:nvGrpSpPr>
          <p:grpSpPr>
            <a:xfrm>
              <a:off x="6095696" y="3250729"/>
              <a:ext cx="1181097" cy="1395641"/>
              <a:chOff x="6095696" y="3250729"/>
              <a:chExt cx="1181097" cy="1395641"/>
            </a:xfrm>
          </p:grpSpPr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2D11E652-56C7-436C-B085-A06F33DF7C50}"/>
                  </a:ext>
                </a:extLst>
              </p:cNvPr>
              <p:cNvSpPr/>
              <p:nvPr/>
            </p:nvSpPr>
            <p:spPr>
              <a:xfrm>
                <a:off x="6686243" y="3615765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00AB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98CD81E8-D990-4264-B76A-AF5F99F85D7E}"/>
                  </a:ext>
                </a:extLst>
              </p:cNvPr>
              <p:cNvSpPr/>
              <p:nvPr/>
            </p:nvSpPr>
            <p:spPr>
              <a:xfrm>
                <a:off x="6095696" y="3615765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00C5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" name="Diamond 7">
                <a:extLst>
                  <a:ext uri="{FF2B5EF4-FFF2-40B4-BE49-F238E27FC236}">
                    <a16:creationId xmlns:a16="http://schemas.microsoft.com/office/drawing/2014/main" id="{1CE5AFE1-2224-4281-AD56-56393E9FA0A4}"/>
                  </a:ext>
                </a:extLst>
              </p:cNvPr>
              <p:cNvSpPr/>
              <p:nvPr/>
            </p:nvSpPr>
            <p:spPr>
              <a:xfrm>
                <a:off x="6095696" y="3250729"/>
                <a:ext cx="1181097" cy="731520"/>
              </a:xfrm>
              <a:prstGeom prst="diamond">
                <a:avLst/>
              </a:prstGeom>
              <a:solidFill>
                <a:srgbClr val="00E6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FBD9555-9133-47C7-A5C5-E2A755398650}"/>
                </a:ext>
              </a:extLst>
            </p:cNvPr>
            <p:cNvGrpSpPr/>
            <p:nvPr/>
          </p:nvGrpSpPr>
          <p:grpSpPr>
            <a:xfrm>
              <a:off x="5505451" y="2220866"/>
              <a:ext cx="1181097" cy="1395641"/>
              <a:chOff x="5505452" y="2211630"/>
              <a:chExt cx="1181097" cy="1395641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2B5F6859-5F6E-4961-9265-706BCBC96B76}"/>
                  </a:ext>
                </a:extLst>
              </p:cNvPr>
              <p:cNvSpPr/>
              <p:nvPr/>
            </p:nvSpPr>
            <p:spPr>
              <a:xfrm>
                <a:off x="6095999" y="2576666"/>
                <a:ext cx="590550" cy="1030605"/>
              </a:xfrm>
              <a:custGeom>
                <a:avLst/>
                <a:gdLst>
                  <a:gd name="connsiteX0" fmla="*/ 590550 w 590550"/>
                  <a:gd name="connsiteY0" fmla="*/ 0 h 1030605"/>
                  <a:gd name="connsiteX1" fmla="*/ 590550 w 590550"/>
                  <a:gd name="connsiteY1" fmla="*/ 672465 h 1030605"/>
                  <a:gd name="connsiteX2" fmla="*/ 0 w 590550"/>
                  <a:gd name="connsiteY2" fmla="*/ 1030605 h 1030605"/>
                  <a:gd name="connsiteX3" fmla="*/ 0 w 590550"/>
                  <a:gd name="connsiteY3" fmla="*/ 358140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0550" h="1030605">
                    <a:moveTo>
                      <a:pt x="590550" y="0"/>
                    </a:moveTo>
                    <a:lnTo>
                      <a:pt x="590550" y="672465"/>
                    </a:lnTo>
                    <a:lnTo>
                      <a:pt x="0" y="1030605"/>
                    </a:lnTo>
                    <a:lnTo>
                      <a:pt x="0" y="358140"/>
                    </a:lnTo>
                    <a:close/>
                  </a:path>
                </a:pathLst>
              </a:custGeom>
              <a:solidFill>
                <a:srgbClr val="FA449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4BCF421E-D193-4550-8EA9-16223C9791E7}"/>
                  </a:ext>
                </a:extLst>
              </p:cNvPr>
              <p:cNvSpPr/>
              <p:nvPr/>
            </p:nvSpPr>
            <p:spPr>
              <a:xfrm>
                <a:off x="5505452" y="2576666"/>
                <a:ext cx="590550" cy="1030605"/>
              </a:xfrm>
              <a:custGeom>
                <a:avLst/>
                <a:gdLst>
                  <a:gd name="connsiteX0" fmla="*/ 0 w 590550"/>
                  <a:gd name="connsiteY0" fmla="*/ 0 h 1030605"/>
                  <a:gd name="connsiteX1" fmla="*/ 590550 w 590550"/>
                  <a:gd name="connsiteY1" fmla="*/ 358140 h 1030605"/>
                  <a:gd name="connsiteX2" fmla="*/ 590550 w 590550"/>
                  <a:gd name="connsiteY2" fmla="*/ 1030605 h 1030605"/>
                  <a:gd name="connsiteX3" fmla="*/ 0 w 590550"/>
                  <a:gd name="connsiteY3" fmla="*/ 672465 h 1030605"/>
                  <a:gd name="connsiteX4" fmla="*/ 0 w 590550"/>
                  <a:gd name="connsiteY4" fmla="*/ 62864 h 10306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550" h="1030605">
                    <a:moveTo>
                      <a:pt x="0" y="0"/>
                    </a:moveTo>
                    <a:lnTo>
                      <a:pt x="590550" y="358140"/>
                    </a:lnTo>
                    <a:lnTo>
                      <a:pt x="590550" y="1030605"/>
                    </a:lnTo>
                    <a:lnTo>
                      <a:pt x="0" y="672465"/>
                    </a:lnTo>
                    <a:lnTo>
                      <a:pt x="0" y="62864"/>
                    </a:lnTo>
                    <a:close/>
                  </a:path>
                </a:pathLst>
              </a:custGeom>
              <a:solidFill>
                <a:srgbClr val="FB5C9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1" name="Diamond 10">
                <a:extLst>
                  <a:ext uri="{FF2B5EF4-FFF2-40B4-BE49-F238E27FC236}">
                    <a16:creationId xmlns:a16="http://schemas.microsoft.com/office/drawing/2014/main" id="{3BAE2278-1387-4A39-85B5-ED757CD01586}"/>
                  </a:ext>
                </a:extLst>
              </p:cNvPr>
              <p:cNvSpPr/>
              <p:nvPr/>
            </p:nvSpPr>
            <p:spPr>
              <a:xfrm>
                <a:off x="5505452" y="2211630"/>
                <a:ext cx="1181097" cy="731520"/>
              </a:xfrm>
              <a:prstGeom prst="diamond">
                <a:avLst/>
              </a:prstGeom>
              <a:solidFill>
                <a:srgbClr val="FC8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8936A1A0-9B7E-4729-A13B-82A283C6308A}"/>
              </a:ext>
            </a:extLst>
          </p:cNvPr>
          <p:cNvSpPr/>
          <p:nvPr/>
        </p:nvSpPr>
        <p:spPr>
          <a:xfrm>
            <a:off x="618836" y="207309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A449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16A646-1466-4430-A129-9C6535854888}"/>
              </a:ext>
            </a:extLst>
          </p:cNvPr>
          <p:cNvSpPr/>
          <p:nvPr/>
        </p:nvSpPr>
        <p:spPr>
          <a:xfrm>
            <a:off x="618836" y="2452245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14" name="Graphic 25" descr="Head with gears">
            <a:extLst>
              <a:ext uri="{FF2B5EF4-FFF2-40B4-BE49-F238E27FC236}">
                <a16:creationId xmlns:a16="http://schemas.microsoft.com/office/drawing/2014/main" id="{2588DAF3-3EC1-4656-9511-86DE9732509F}"/>
              </a:ext>
            </a:extLst>
          </p:cNvPr>
          <p:cNvGrpSpPr/>
          <p:nvPr/>
        </p:nvGrpSpPr>
        <p:grpSpPr>
          <a:xfrm>
            <a:off x="618836" y="1606654"/>
            <a:ext cx="457200" cy="457200"/>
            <a:chOff x="618836" y="1606654"/>
            <a:chExt cx="457200" cy="457200"/>
          </a:xfrm>
          <a:solidFill>
            <a:srgbClr val="FA4492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884B2C4-4C7F-46EC-8470-B3B4F930C669}"/>
                </a:ext>
              </a:extLst>
            </p:cNvPr>
            <p:cNvSpPr/>
            <p:nvPr/>
          </p:nvSpPr>
          <p:spPr>
            <a:xfrm>
              <a:off x="821361" y="1698689"/>
              <a:ext cx="42863" cy="42863"/>
            </a:xfrm>
            <a:custGeom>
              <a:avLst/>
              <a:gdLst>
                <a:gd name="connsiteX0" fmla="*/ 21788 w 42862"/>
                <a:gd name="connsiteY0" fmla="*/ 1786 h 42862"/>
                <a:gd name="connsiteX1" fmla="*/ 1786 w 42862"/>
                <a:gd name="connsiteY1" fmla="*/ 21788 h 42862"/>
                <a:gd name="connsiteX2" fmla="*/ 21788 w 42862"/>
                <a:gd name="connsiteY2" fmla="*/ 41791 h 42862"/>
                <a:gd name="connsiteX3" fmla="*/ 41791 w 42862"/>
                <a:gd name="connsiteY3" fmla="*/ 21788 h 42862"/>
                <a:gd name="connsiteX4" fmla="*/ 21788 w 42862"/>
                <a:gd name="connsiteY4" fmla="*/ 1786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21788" y="1786"/>
                  </a:moveTo>
                  <a:cubicBezTo>
                    <a:pt x="10835" y="1786"/>
                    <a:pt x="1786" y="10835"/>
                    <a:pt x="1786" y="21788"/>
                  </a:cubicBezTo>
                  <a:cubicBezTo>
                    <a:pt x="1786" y="32742"/>
                    <a:pt x="10835" y="41791"/>
                    <a:pt x="21788" y="41791"/>
                  </a:cubicBezTo>
                  <a:cubicBezTo>
                    <a:pt x="32742" y="41791"/>
                    <a:pt x="41791" y="32742"/>
                    <a:pt x="41791" y="21788"/>
                  </a:cubicBezTo>
                  <a:cubicBezTo>
                    <a:pt x="41791" y="10835"/>
                    <a:pt x="32742" y="1786"/>
                    <a:pt x="21788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AA797AE-1241-425D-9BA7-018FBF7B8794}"/>
                </a:ext>
              </a:extLst>
            </p:cNvPr>
            <p:cNvSpPr/>
            <p:nvPr/>
          </p:nvSpPr>
          <p:spPr>
            <a:xfrm>
              <a:off x="761354" y="1795368"/>
              <a:ext cx="42863" cy="42863"/>
            </a:xfrm>
            <a:custGeom>
              <a:avLst/>
              <a:gdLst>
                <a:gd name="connsiteX0" fmla="*/ 41791 w 42862"/>
                <a:gd name="connsiteY0" fmla="*/ 21788 h 42862"/>
                <a:gd name="connsiteX1" fmla="*/ 21788 w 42862"/>
                <a:gd name="connsiteY1" fmla="*/ 41791 h 42862"/>
                <a:gd name="connsiteX2" fmla="*/ 1786 w 42862"/>
                <a:gd name="connsiteY2" fmla="*/ 21788 h 42862"/>
                <a:gd name="connsiteX3" fmla="*/ 21788 w 42862"/>
                <a:gd name="connsiteY3" fmla="*/ 1786 h 42862"/>
                <a:gd name="connsiteX4" fmla="*/ 41791 w 42862"/>
                <a:gd name="connsiteY4" fmla="*/ 21788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862" h="42862">
                  <a:moveTo>
                    <a:pt x="41791" y="21788"/>
                  </a:moveTo>
                  <a:cubicBezTo>
                    <a:pt x="41791" y="32836"/>
                    <a:pt x="32836" y="41791"/>
                    <a:pt x="21788" y="41791"/>
                  </a:cubicBezTo>
                  <a:cubicBezTo>
                    <a:pt x="10741" y="41791"/>
                    <a:pt x="1786" y="32836"/>
                    <a:pt x="1786" y="21788"/>
                  </a:cubicBezTo>
                  <a:cubicBezTo>
                    <a:pt x="1786" y="10741"/>
                    <a:pt x="10741" y="1786"/>
                    <a:pt x="21788" y="1786"/>
                  </a:cubicBezTo>
                  <a:cubicBezTo>
                    <a:pt x="32836" y="1786"/>
                    <a:pt x="41791" y="10741"/>
                    <a:pt x="41791" y="2178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03F492-96AC-497F-A128-8DB1D70BADC7}"/>
                </a:ext>
              </a:extLst>
            </p:cNvPr>
            <p:cNvSpPr/>
            <p:nvPr/>
          </p:nvSpPr>
          <p:spPr>
            <a:xfrm>
              <a:off x="683629" y="1631538"/>
              <a:ext cx="323850" cy="385763"/>
            </a:xfrm>
            <a:custGeom>
              <a:avLst/>
              <a:gdLst>
                <a:gd name="connsiteX0" fmla="*/ 216194 w 323850"/>
                <a:gd name="connsiteY0" fmla="*/ 95607 h 385762"/>
                <a:gd name="connsiteX1" fmla="*/ 204288 w 323850"/>
                <a:gd name="connsiteY1" fmla="*/ 101322 h 385762"/>
                <a:gd name="connsiteX2" fmla="*/ 199525 w 323850"/>
                <a:gd name="connsiteY2" fmla="*/ 111800 h 385762"/>
                <a:gd name="connsiteX3" fmla="*/ 203812 w 323850"/>
                <a:gd name="connsiteY3" fmla="*/ 124182 h 385762"/>
                <a:gd name="connsiteX4" fmla="*/ 194287 w 323850"/>
                <a:gd name="connsiteY4" fmla="*/ 133707 h 385762"/>
                <a:gd name="connsiteX5" fmla="*/ 181904 w 323850"/>
                <a:gd name="connsiteY5" fmla="*/ 129421 h 385762"/>
                <a:gd name="connsiteX6" fmla="*/ 171427 w 323850"/>
                <a:gd name="connsiteY6" fmla="*/ 133707 h 385762"/>
                <a:gd name="connsiteX7" fmla="*/ 165712 w 323850"/>
                <a:gd name="connsiteY7" fmla="*/ 145137 h 385762"/>
                <a:gd name="connsiteX8" fmla="*/ 152377 w 323850"/>
                <a:gd name="connsiteY8" fmla="*/ 145137 h 385762"/>
                <a:gd name="connsiteX9" fmla="*/ 146662 w 323850"/>
                <a:gd name="connsiteY9" fmla="*/ 133231 h 385762"/>
                <a:gd name="connsiteX10" fmla="*/ 136184 w 323850"/>
                <a:gd name="connsiteY10" fmla="*/ 128945 h 385762"/>
                <a:gd name="connsiteX11" fmla="*/ 123802 w 323850"/>
                <a:gd name="connsiteY11" fmla="*/ 133231 h 385762"/>
                <a:gd name="connsiteX12" fmla="*/ 114277 w 323850"/>
                <a:gd name="connsiteY12" fmla="*/ 123706 h 385762"/>
                <a:gd name="connsiteX13" fmla="*/ 118563 w 323850"/>
                <a:gd name="connsiteY13" fmla="*/ 111323 h 385762"/>
                <a:gd name="connsiteX14" fmla="*/ 114277 w 323850"/>
                <a:gd name="connsiteY14" fmla="*/ 100846 h 385762"/>
                <a:gd name="connsiteX15" fmla="*/ 102370 w 323850"/>
                <a:gd name="connsiteY15" fmla="*/ 95131 h 385762"/>
                <a:gd name="connsiteX16" fmla="*/ 102370 w 323850"/>
                <a:gd name="connsiteY16" fmla="*/ 81796 h 385762"/>
                <a:gd name="connsiteX17" fmla="*/ 114277 w 323850"/>
                <a:gd name="connsiteY17" fmla="*/ 76081 h 385762"/>
                <a:gd name="connsiteX18" fmla="*/ 118563 w 323850"/>
                <a:gd name="connsiteY18" fmla="*/ 65603 h 385762"/>
                <a:gd name="connsiteX19" fmla="*/ 114753 w 323850"/>
                <a:gd name="connsiteY19" fmla="*/ 53221 h 385762"/>
                <a:gd name="connsiteX20" fmla="*/ 124278 w 323850"/>
                <a:gd name="connsiteY20" fmla="*/ 43696 h 385762"/>
                <a:gd name="connsiteX21" fmla="*/ 136660 w 323850"/>
                <a:gd name="connsiteY21" fmla="*/ 47982 h 385762"/>
                <a:gd name="connsiteX22" fmla="*/ 147138 w 323850"/>
                <a:gd name="connsiteY22" fmla="*/ 43696 h 385762"/>
                <a:gd name="connsiteX23" fmla="*/ 152853 w 323850"/>
                <a:gd name="connsiteY23" fmla="*/ 31790 h 385762"/>
                <a:gd name="connsiteX24" fmla="*/ 166188 w 323850"/>
                <a:gd name="connsiteY24" fmla="*/ 31790 h 385762"/>
                <a:gd name="connsiteX25" fmla="*/ 171903 w 323850"/>
                <a:gd name="connsiteY25" fmla="*/ 43220 h 385762"/>
                <a:gd name="connsiteX26" fmla="*/ 182380 w 323850"/>
                <a:gd name="connsiteY26" fmla="*/ 47506 h 385762"/>
                <a:gd name="connsiteX27" fmla="*/ 194763 w 323850"/>
                <a:gd name="connsiteY27" fmla="*/ 43220 h 385762"/>
                <a:gd name="connsiteX28" fmla="*/ 204288 w 323850"/>
                <a:gd name="connsiteY28" fmla="*/ 52745 h 385762"/>
                <a:gd name="connsiteX29" fmla="*/ 200002 w 323850"/>
                <a:gd name="connsiteY29" fmla="*/ 65127 h 385762"/>
                <a:gd name="connsiteX30" fmla="*/ 204288 w 323850"/>
                <a:gd name="connsiteY30" fmla="*/ 75605 h 385762"/>
                <a:gd name="connsiteX31" fmla="*/ 216194 w 323850"/>
                <a:gd name="connsiteY31" fmla="*/ 81320 h 385762"/>
                <a:gd name="connsiteX32" fmla="*/ 216194 w 323850"/>
                <a:gd name="connsiteY32" fmla="*/ 95607 h 385762"/>
                <a:gd name="connsiteX33" fmla="*/ 156187 w 323850"/>
                <a:gd name="connsiteY33" fmla="*/ 192286 h 385762"/>
                <a:gd name="connsiteX34" fmla="*/ 144280 w 323850"/>
                <a:gd name="connsiteY34" fmla="*/ 198001 h 385762"/>
                <a:gd name="connsiteX35" fmla="*/ 139994 w 323850"/>
                <a:gd name="connsiteY35" fmla="*/ 208478 h 385762"/>
                <a:gd name="connsiteX36" fmla="*/ 143804 w 323850"/>
                <a:gd name="connsiteY36" fmla="*/ 220861 h 385762"/>
                <a:gd name="connsiteX37" fmla="*/ 134279 w 323850"/>
                <a:gd name="connsiteY37" fmla="*/ 230386 h 385762"/>
                <a:gd name="connsiteX38" fmla="*/ 121897 w 323850"/>
                <a:gd name="connsiteY38" fmla="*/ 226100 h 385762"/>
                <a:gd name="connsiteX39" fmla="*/ 111419 w 323850"/>
                <a:gd name="connsiteY39" fmla="*/ 230386 h 385762"/>
                <a:gd name="connsiteX40" fmla="*/ 106180 w 323850"/>
                <a:gd name="connsiteY40" fmla="*/ 241816 h 385762"/>
                <a:gd name="connsiteX41" fmla="*/ 92845 w 323850"/>
                <a:gd name="connsiteY41" fmla="*/ 241816 h 385762"/>
                <a:gd name="connsiteX42" fmla="*/ 87130 w 323850"/>
                <a:gd name="connsiteY42" fmla="*/ 229910 h 385762"/>
                <a:gd name="connsiteX43" fmla="*/ 76653 w 323850"/>
                <a:gd name="connsiteY43" fmla="*/ 225623 h 385762"/>
                <a:gd name="connsiteX44" fmla="*/ 64270 w 323850"/>
                <a:gd name="connsiteY44" fmla="*/ 229433 h 385762"/>
                <a:gd name="connsiteX45" fmla="*/ 54745 w 323850"/>
                <a:gd name="connsiteY45" fmla="*/ 219908 h 385762"/>
                <a:gd name="connsiteX46" fmla="*/ 59032 w 323850"/>
                <a:gd name="connsiteY46" fmla="*/ 207526 h 385762"/>
                <a:gd name="connsiteX47" fmla="*/ 54745 w 323850"/>
                <a:gd name="connsiteY47" fmla="*/ 197048 h 385762"/>
                <a:gd name="connsiteX48" fmla="*/ 42839 w 323850"/>
                <a:gd name="connsiteY48" fmla="*/ 191333 h 385762"/>
                <a:gd name="connsiteX49" fmla="*/ 42839 w 323850"/>
                <a:gd name="connsiteY49" fmla="*/ 177998 h 385762"/>
                <a:gd name="connsiteX50" fmla="*/ 54745 w 323850"/>
                <a:gd name="connsiteY50" fmla="*/ 172283 h 385762"/>
                <a:gd name="connsiteX51" fmla="*/ 59032 w 323850"/>
                <a:gd name="connsiteY51" fmla="*/ 161806 h 385762"/>
                <a:gd name="connsiteX52" fmla="*/ 54745 w 323850"/>
                <a:gd name="connsiteY52" fmla="*/ 149423 h 385762"/>
                <a:gd name="connsiteX53" fmla="*/ 64270 w 323850"/>
                <a:gd name="connsiteY53" fmla="*/ 139898 h 385762"/>
                <a:gd name="connsiteX54" fmla="*/ 76653 w 323850"/>
                <a:gd name="connsiteY54" fmla="*/ 144185 h 385762"/>
                <a:gd name="connsiteX55" fmla="*/ 87130 w 323850"/>
                <a:gd name="connsiteY55" fmla="*/ 139898 h 385762"/>
                <a:gd name="connsiteX56" fmla="*/ 92845 w 323850"/>
                <a:gd name="connsiteY56" fmla="*/ 127992 h 385762"/>
                <a:gd name="connsiteX57" fmla="*/ 106657 w 323850"/>
                <a:gd name="connsiteY57" fmla="*/ 127992 h 385762"/>
                <a:gd name="connsiteX58" fmla="*/ 112372 w 323850"/>
                <a:gd name="connsiteY58" fmla="*/ 139898 h 385762"/>
                <a:gd name="connsiteX59" fmla="*/ 122849 w 323850"/>
                <a:gd name="connsiteY59" fmla="*/ 144185 h 385762"/>
                <a:gd name="connsiteX60" fmla="*/ 135232 w 323850"/>
                <a:gd name="connsiteY60" fmla="*/ 139898 h 385762"/>
                <a:gd name="connsiteX61" fmla="*/ 144757 w 323850"/>
                <a:gd name="connsiteY61" fmla="*/ 149423 h 385762"/>
                <a:gd name="connsiteX62" fmla="*/ 140470 w 323850"/>
                <a:gd name="connsiteY62" fmla="*/ 161806 h 385762"/>
                <a:gd name="connsiteX63" fmla="*/ 144757 w 323850"/>
                <a:gd name="connsiteY63" fmla="*/ 172283 h 385762"/>
                <a:gd name="connsiteX64" fmla="*/ 156663 w 323850"/>
                <a:gd name="connsiteY64" fmla="*/ 177998 h 385762"/>
                <a:gd name="connsiteX65" fmla="*/ 156187 w 323850"/>
                <a:gd name="connsiteY65" fmla="*/ 192286 h 385762"/>
                <a:gd name="connsiteX66" fmla="*/ 156187 w 323850"/>
                <a:gd name="connsiteY66" fmla="*/ 192286 h 385762"/>
                <a:gd name="connsiteX67" fmla="*/ 320969 w 323850"/>
                <a:gd name="connsiteY67" fmla="*/ 209907 h 385762"/>
                <a:gd name="connsiteX68" fmla="*/ 288108 w 323850"/>
                <a:gd name="connsiteY68" fmla="*/ 152757 h 385762"/>
                <a:gd name="connsiteX69" fmla="*/ 288108 w 323850"/>
                <a:gd name="connsiteY69" fmla="*/ 150376 h 385762"/>
                <a:gd name="connsiteX70" fmla="*/ 218099 w 323850"/>
                <a:gd name="connsiteY70" fmla="*/ 21788 h 385762"/>
                <a:gd name="connsiteX71" fmla="*/ 71890 w 323850"/>
                <a:gd name="connsiteY71" fmla="*/ 21788 h 385762"/>
                <a:gd name="connsiteX72" fmla="*/ 1882 w 323850"/>
                <a:gd name="connsiteY72" fmla="*/ 150376 h 385762"/>
                <a:gd name="connsiteX73" fmla="*/ 58079 w 323850"/>
                <a:gd name="connsiteY73" fmla="*/ 265628 h 385762"/>
                <a:gd name="connsiteX74" fmla="*/ 58079 w 323850"/>
                <a:gd name="connsiteY74" fmla="*/ 386120 h 385762"/>
                <a:gd name="connsiteX75" fmla="*/ 208574 w 323850"/>
                <a:gd name="connsiteY75" fmla="*/ 386120 h 385762"/>
                <a:gd name="connsiteX76" fmla="*/ 208574 w 323850"/>
                <a:gd name="connsiteY76" fmla="*/ 328970 h 385762"/>
                <a:gd name="connsiteX77" fmla="*/ 231910 w 323850"/>
                <a:gd name="connsiteY77" fmla="*/ 328970 h 385762"/>
                <a:gd name="connsiteX78" fmla="*/ 271915 w 323850"/>
                <a:gd name="connsiteY78" fmla="*/ 312301 h 385762"/>
                <a:gd name="connsiteX79" fmla="*/ 288108 w 323850"/>
                <a:gd name="connsiteY79" fmla="*/ 271820 h 385762"/>
                <a:gd name="connsiteX80" fmla="*/ 288108 w 323850"/>
                <a:gd name="connsiteY80" fmla="*/ 243245 h 385762"/>
                <a:gd name="connsiteX81" fmla="*/ 309063 w 323850"/>
                <a:gd name="connsiteY81" fmla="*/ 243245 h 385762"/>
                <a:gd name="connsiteX82" fmla="*/ 320969 w 323850"/>
                <a:gd name="connsiteY82" fmla="*/ 209907 h 38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23850" h="385762">
                  <a:moveTo>
                    <a:pt x="216194" y="95607"/>
                  </a:moveTo>
                  <a:lnTo>
                    <a:pt x="204288" y="101322"/>
                  </a:lnTo>
                  <a:cubicBezTo>
                    <a:pt x="203335" y="105132"/>
                    <a:pt x="201430" y="108466"/>
                    <a:pt x="199525" y="111800"/>
                  </a:cubicBezTo>
                  <a:lnTo>
                    <a:pt x="203812" y="124182"/>
                  </a:lnTo>
                  <a:lnTo>
                    <a:pt x="194287" y="133707"/>
                  </a:lnTo>
                  <a:lnTo>
                    <a:pt x="181904" y="129421"/>
                  </a:lnTo>
                  <a:cubicBezTo>
                    <a:pt x="178570" y="131326"/>
                    <a:pt x="175237" y="132755"/>
                    <a:pt x="171427" y="133707"/>
                  </a:cubicBezTo>
                  <a:lnTo>
                    <a:pt x="165712" y="145137"/>
                  </a:lnTo>
                  <a:lnTo>
                    <a:pt x="152377" y="145137"/>
                  </a:lnTo>
                  <a:lnTo>
                    <a:pt x="146662" y="133231"/>
                  </a:lnTo>
                  <a:cubicBezTo>
                    <a:pt x="142852" y="132278"/>
                    <a:pt x="139518" y="130850"/>
                    <a:pt x="136184" y="128945"/>
                  </a:cubicBezTo>
                  <a:lnTo>
                    <a:pt x="123802" y="133231"/>
                  </a:lnTo>
                  <a:lnTo>
                    <a:pt x="114277" y="123706"/>
                  </a:lnTo>
                  <a:lnTo>
                    <a:pt x="118563" y="111323"/>
                  </a:lnTo>
                  <a:cubicBezTo>
                    <a:pt x="116658" y="107990"/>
                    <a:pt x="115229" y="104656"/>
                    <a:pt x="114277" y="100846"/>
                  </a:cubicBezTo>
                  <a:lnTo>
                    <a:pt x="102370" y="95131"/>
                  </a:lnTo>
                  <a:lnTo>
                    <a:pt x="102370" y="81796"/>
                  </a:lnTo>
                  <a:lnTo>
                    <a:pt x="114277" y="76081"/>
                  </a:lnTo>
                  <a:cubicBezTo>
                    <a:pt x="115229" y="72271"/>
                    <a:pt x="116658" y="68937"/>
                    <a:pt x="118563" y="65603"/>
                  </a:cubicBezTo>
                  <a:lnTo>
                    <a:pt x="114753" y="53221"/>
                  </a:lnTo>
                  <a:lnTo>
                    <a:pt x="124278" y="43696"/>
                  </a:lnTo>
                  <a:lnTo>
                    <a:pt x="136660" y="47982"/>
                  </a:lnTo>
                  <a:cubicBezTo>
                    <a:pt x="139994" y="46077"/>
                    <a:pt x="143328" y="44648"/>
                    <a:pt x="147138" y="43696"/>
                  </a:cubicBezTo>
                  <a:lnTo>
                    <a:pt x="152853" y="31790"/>
                  </a:lnTo>
                  <a:lnTo>
                    <a:pt x="166188" y="31790"/>
                  </a:lnTo>
                  <a:lnTo>
                    <a:pt x="171903" y="43220"/>
                  </a:lnTo>
                  <a:cubicBezTo>
                    <a:pt x="175713" y="44172"/>
                    <a:pt x="179047" y="45601"/>
                    <a:pt x="182380" y="47506"/>
                  </a:cubicBezTo>
                  <a:lnTo>
                    <a:pt x="194763" y="43220"/>
                  </a:lnTo>
                  <a:lnTo>
                    <a:pt x="204288" y="52745"/>
                  </a:lnTo>
                  <a:lnTo>
                    <a:pt x="200002" y="65127"/>
                  </a:lnTo>
                  <a:cubicBezTo>
                    <a:pt x="201907" y="68461"/>
                    <a:pt x="203335" y="71795"/>
                    <a:pt x="204288" y="75605"/>
                  </a:cubicBezTo>
                  <a:lnTo>
                    <a:pt x="216194" y="81320"/>
                  </a:lnTo>
                  <a:lnTo>
                    <a:pt x="216194" y="95607"/>
                  </a:lnTo>
                  <a:close/>
                  <a:moveTo>
                    <a:pt x="156187" y="192286"/>
                  </a:moveTo>
                  <a:lnTo>
                    <a:pt x="144280" y="198001"/>
                  </a:lnTo>
                  <a:cubicBezTo>
                    <a:pt x="143328" y="201811"/>
                    <a:pt x="141899" y="205145"/>
                    <a:pt x="139994" y="208478"/>
                  </a:cubicBezTo>
                  <a:lnTo>
                    <a:pt x="143804" y="220861"/>
                  </a:lnTo>
                  <a:lnTo>
                    <a:pt x="134279" y="230386"/>
                  </a:lnTo>
                  <a:lnTo>
                    <a:pt x="121897" y="226100"/>
                  </a:lnTo>
                  <a:cubicBezTo>
                    <a:pt x="118563" y="228005"/>
                    <a:pt x="115229" y="229433"/>
                    <a:pt x="111419" y="230386"/>
                  </a:cubicBezTo>
                  <a:lnTo>
                    <a:pt x="106180" y="241816"/>
                  </a:lnTo>
                  <a:lnTo>
                    <a:pt x="92845" y="241816"/>
                  </a:lnTo>
                  <a:lnTo>
                    <a:pt x="87130" y="229910"/>
                  </a:lnTo>
                  <a:cubicBezTo>
                    <a:pt x="83320" y="228957"/>
                    <a:pt x="79987" y="227528"/>
                    <a:pt x="76653" y="225623"/>
                  </a:cubicBezTo>
                  <a:lnTo>
                    <a:pt x="64270" y="229433"/>
                  </a:lnTo>
                  <a:lnTo>
                    <a:pt x="54745" y="219908"/>
                  </a:lnTo>
                  <a:lnTo>
                    <a:pt x="59032" y="207526"/>
                  </a:lnTo>
                  <a:cubicBezTo>
                    <a:pt x="57127" y="204192"/>
                    <a:pt x="55698" y="200858"/>
                    <a:pt x="54745" y="197048"/>
                  </a:cubicBezTo>
                  <a:lnTo>
                    <a:pt x="42839" y="191333"/>
                  </a:lnTo>
                  <a:lnTo>
                    <a:pt x="42839" y="177998"/>
                  </a:lnTo>
                  <a:lnTo>
                    <a:pt x="54745" y="172283"/>
                  </a:lnTo>
                  <a:cubicBezTo>
                    <a:pt x="55698" y="168473"/>
                    <a:pt x="57127" y="165140"/>
                    <a:pt x="59032" y="161806"/>
                  </a:cubicBezTo>
                  <a:lnTo>
                    <a:pt x="54745" y="149423"/>
                  </a:lnTo>
                  <a:lnTo>
                    <a:pt x="64270" y="139898"/>
                  </a:lnTo>
                  <a:lnTo>
                    <a:pt x="76653" y="144185"/>
                  </a:lnTo>
                  <a:cubicBezTo>
                    <a:pt x="79987" y="142280"/>
                    <a:pt x="83320" y="140851"/>
                    <a:pt x="87130" y="139898"/>
                  </a:cubicBezTo>
                  <a:lnTo>
                    <a:pt x="92845" y="127992"/>
                  </a:lnTo>
                  <a:lnTo>
                    <a:pt x="106657" y="127992"/>
                  </a:lnTo>
                  <a:lnTo>
                    <a:pt x="112372" y="139898"/>
                  </a:lnTo>
                  <a:cubicBezTo>
                    <a:pt x="116182" y="140851"/>
                    <a:pt x="119515" y="142280"/>
                    <a:pt x="122849" y="144185"/>
                  </a:cubicBezTo>
                  <a:lnTo>
                    <a:pt x="135232" y="139898"/>
                  </a:lnTo>
                  <a:lnTo>
                    <a:pt x="144757" y="149423"/>
                  </a:lnTo>
                  <a:lnTo>
                    <a:pt x="140470" y="161806"/>
                  </a:lnTo>
                  <a:cubicBezTo>
                    <a:pt x="142375" y="165140"/>
                    <a:pt x="143804" y="168473"/>
                    <a:pt x="144757" y="172283"/>
                  </a:cubicBezTo>
                  <a:lnTo>
                    <a:pt x="156663" y="177998"/>
                  </a:lnTo>
                  <a:lnTo>
                    <a:pt x="156187" y="192286"/>
                  </a:lnTo>
                  <a:lnTo>
                    <a:pt x="156187" y="192286"/>
                  </a:lnTo>
                  <a:close/>
                  <a:moveTo>
                    <a:pt x="320969" y="209907"/>
                  </a:moveTo>
                  <a:lnTo>
                    <a:pt x="288108" y="152757"/>
                  </a:lnTo>
                  <a:lnTo>
                    <a:pt x="288108" y="150376"/>
                  </a:lnTo>
                  <a:cubicBezTo>
                    <a:pt x="290013" y="97988"/>
                    <a:pt x="263343" y="48935"/>
                    <a:pt x="218099" y="21788"/>
                  </a:cubicBezTo>
                  <a:cubicBezTo>
                    <a:pt x="172855" y="-4882"/>
                    <a:pt x="117134" y="-4882"/>
                    <a:pt x="71890" y="21788"/>
                  </a:cubicBezTo>
                  <a:cubicBezTo>
                    <a:pt x="26647" y="48458"/>
                    <a:pt x="-23" y="97988"/>
                    <a:pt x="1882" y="150376"/>
                  </a:cubicBezTo>
                  <a:cubicBezTo>
                    <a:pt x="1882" y="195620"/>
                    <a:pt x="22360" y="238006"/>
                    <a:pt x="58079" y="265628"/>
                  </a:cubicBezTo>
                  <a:lnTo>
                    <a:pt x="58079" y="386120"/>
                  </a:lnTo>
                  <a:lnTo>
                    <a:pt x="208574" y="386120"/>
                  </a:lnTo>
                  <a:lnTo>
                    <a:pt x="208574" y="328970"/>
                  </a:lnTo>
                  <a:lnTo>
                    <a:pt x="231910" y="328970"/>
                  </a:lnTo>
                  <a:cubicBezTo>
                    <a:pt x="247150" y="328970"/>
                    <a:pt x="261438" y="322778"/>
                    <a:pt x="271915" y="312301"/>
                  </a:cubicBezTo>
                  <a:cubicBezTo>
                    <a:pt x="282393" y="301347"/>
                    <a:pt x="288108" y="287060"/>
                    <a:pt x="288108" y="271820"/>
                  </a:cubicBezTo>
                  <a:lnTo>
                    <a:pt x="288108" y="243245"/>
                  </a:lnTo>
                  <a:lnTo>
                    <a:pt x="309063" y="243245"/>
                  </a:lnTo>
                  <a:cubicBezTo>
                    <a:pt x="321445" y="241816"/>
                    <a:pt x="332399" y="227528"/>
                    <a:pt x="320969" y="209907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49D0677-555D-4435-BB87-8AF691003C0B}"/>
              </a:ext>
            </a:extLst>
          </p:cNvPr>
          <p:cNvSpPr/>
          <p:nvPr/>
        </p:nvSpPr>
        <p:spPr>
          <a:xfrm>
            <a:off x="1644064" y="4780796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FFB511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7EFE932-0991-48EE-B114-FE81B9D72D1F}"/>
              </a:ext>
            </a:extLst>
          </p:cNvPr>
          <p:cNvSpPr/>
          <p:nvPr/>
        </p:nvSpPr>
        <p:spPr>
          <a:xfrm>
            <a:off x="1644064" y="5159951"/>
            <a:ext cx="512064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grpSp>
        <p:nvGrpSpPr>
          <p:cNvPr id="20" name="Graphic 27" descr="Presentation with bar chart">
            <a:extLst>
              <a:ext uri="{FF2B5EF4-FFF2-40B4-BE49-F238E27FC236}">
                <a16:creationId xmlns:a16="http://schemas.microsoft.com/office/drawing/2014/main" id="{D84ABEF8-4FED-405B-B9A4-7DDBB3B3F7F0}"/>
              </a:ext>
            </a:extLst>
          </p:cNvPr>
          <p:cNvGrpSpPr/>
          <p:nvPr/>
        </p:nvGrpSpPr>
        <p:grpSpPr>
          <a:xfrm>
            <a:off x="1644064" y="4317799"/>
            <a:ext cx="457200" cy="457200"/>
            <a:chOff x="1136068" y="4003765"/>
            <a:chExt cx="457200" cy="457200"/>
          </a:xfrm>
          <a:solidFill>
            <a:srgbClr val="FFB51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02A6232-1328-4AB2-9F59-7943086A107D}"/>
                </a:ext>
              </a:extLst>
            </p:cNvPr>
            <p:cNvSpPr/>
            <p:nvPr/>
          </p:nvSpPr>
          <p:spPr>
            <a:xfrm>
              <a:off x="1181907" y="4054367"/>
              <a:ext cx="361950" cy="357188"/>
            </a:xfrm>
            <a:custGeom>
              <a:avLst/>
              <a:gdLst>
                <a:gd name="connsiteX0" fmla="*/ 316111 w 361950"/>
                <a:gd name="connsiteY0" fmla="*/ 54173 h 357187"/>
                <a:gd name="connsiteX1" fmla="*/ 316111 w 361950"/>
                <a:gd name="connsiteY1" fmla="*/ 225623 h 357187"/>
                <a:gd name="connsiteX2" fmla="*/ 49411 w 361950"/>
                <a:gd name="connsiteY2" fmla="*/ 225623 h 357187"/>
                <a:gd name="connsiteX3" fmla="*/ 49411 w 361950"/>
                <a:gd name="connsiteY3" fmla="*/ 54173 h 357187"/>
                <a:gd name="connsiteX4" fmla="*/ 354211 w 361950"/>
                <a:gd name="connsiteY4" fmla="*/ 235148 h 357187"/>
                <a:gd name="connsiteX5" fmla="*/ 344686 w 361950"/>
                <a:gd name="connsiteY5" fmla="*/ 235148 h 357187"/>
                <a:gd name="connsiteX6" fmla="*/ 344686 w 361950"/>
                <a:gd name="connsiteY6" fmla="*/ 39886 h 357187"/>
                <a:gd name="connsiteX7" fmla="*/ 354211 w 361950"/>
                <a:gd name="connsiteY7" fmla="*/ 39886 h 357187"/>
                <a:gd name="connsiteX8" fmla="*/ 363736 w 361950"/>
                <a:gd name="connsiteY8" fmla="*/ 30361 h 357187"/>
                <a:gd name="connsiteX9" fmla="*/ 354211 w 361950"/>
                <a:gd name="connsiteY9" fmla="*/ 20836 h 357187"/>
                <a:gd name="connsiteX10" fmla="*/ 192286 w 361950"/>
                <a:gd name="connsiteY10" fmla="*/ 20836 h 357187"/>
                <a:gd name="connsiteX11" fmla="*/ 192286 w 361950"/>
                <a:gd name="connsiteY11" fmla="*/ 11311 h 357187"/>
                <a:gd name="connsiteX12" fmla="*/ 182761 w 361950"/>
                <a:gd name="connsiteY12" fmla="*/ 1786 h 357187"/>
                <a:gd name="connsiteX13" fmla="*/ 173236 w 361950"/>
                <a:gd name="connsiteY13" fmla="*/ 11311 h 357187"/>
                <a:gd name="connsiteX14" fmla="*/ 173236 w 361950"/>
                <a:gd name="connsiteY14" fmla="*/ 20836 h 357187"/>
                <a:gd name="connsiteX15" fmla="*/ 11311 w 361950"/>
                <a:gd name="connsiteY15" fmla="*/ 20836 h 357187"/>
                <a:gd name="connsiteX16" fmla="*/ 1786 w 361950"/>
                <a:gd name="connsiteY16" fmla="*/ 30361 h 357187"/>
                <a:gd name="connsiteX17" fmla="*/ 11311 w 361950"/>
                <a:gd name="connsiteY17" fmla="*/ 39886 h 357187"/>
                <a:gd name="connsiteX18" fmla="*/ 20836 w 361950"/>
                <a:gd name="connsiteY18" fmla="*/ 39886 h 357187"/>
                <a:gd name="connsiteX19" fmla="*/ 20836 w 361950"/>
                <a:gd name="connsiteY19" fmla="*/ 235148 h 357187"/>
                <a:gd name="connsiteX20" fmla="*/ 11311 w 361950"/>
                <a:gd name="connsiteY20" fmla="*/ 235148 h 357187"/>
                <a:gd name="connsiteX21" fmla="*/ 1786 w 361950"/>
                <a:gd name="connsiteY21" fmla="*/ 244673 h 357187"/>
                <a:gd name="connsiteX22" fmla="*/ 11311 w 361950"/>
                <a:gd name="connsiteY22" fmla="*/ 254198 h 357187"/>
                <a:gd name="connsiteX23" fmla="*/ 156758 w 361950"/>
                <a:gd name="connsiteY23" fmla="*/ 254198 h 357187"/>
                <a:gd name="connsiteX24" fmla="*/ 83415 w 361950"/>
                <a:gd name="connsiteY24" fmla="*/ 327541 h 357187"/>
                <a:gd name="connsiteX25" fmla="*/ 83487 w 361950"/>
                <a:gd name="connsiteY25" fmla="*/ 341090 h 357187"/>
                <a:gd name="connsiteX26" fmla="*/ 97036 w 361950"/>
                <a:gd name="connsiteY26" fmla="*/ 341019 h 357187"/>
                <a:gd name="connsiteX27" fmla="*/ 173236 w 361950"/>
                <a:gd name="connsiteY27" fmla="*/ 264819 h 357187"/>
                <a:gd name="connsiteX28" fmla="*/ 173236 w 361950"/>
                <a:gd name="connsiteY28" fmla="*/ 349448 h 357187"/>
                <a:gd name="connsiteX29" fmla="*/ 182761 w 361950"/>
                <a:gd name="connsiteY29" fmla="*/ 358973 h 357187"/>
                <a:gd name="connsiteX30" fmla="*/ 192286 w 361950"/>
                <a:gd name="connsiteY30" fmla="*/ 349448 h 357187"/>
                <a:gd name="connsiteX31" fmla="*/ 192286 w 361950"/>
                <a:gd name="connsiteY31" fmla="*/ 264676 h 357187"/>
                <a:gd name="connsiteX32" fmla="*/ 268486 w 361950"/>
                <a:gd name="connsiteY32" fmla="*/ 340876 h 357187"/>
                <a:gd name="connsiteX33" fmla="*/ 281964 w 361950"/>
                <a:gd name="connsiteY33" fmla="*/ 340876 h 357187"/>
                <a:gd name="connsiteX34" fmla="*/ 281964 w 361950"/>
                <a:gd name="connsiteY34" fmla="*/ 327398 h 357187"/>
                <a:gd name="connsiteX35" fmla="*/ 208764 w 361950"/>
                <a:gd name="connsiteY35" fmla="*/ 254198 h 357187"/>
                <a:gd name="connsiteX36" fmla="*/ 354211 w 361950"/>
                <a:gd name="connsiteY36" fmla="*/ 254198 h 357187"/>
                <a:gd name="connsiteX37" fmla="*/ 363736 w 361950"/>
                <a:gd name="connsiteY37" fmla="*/ 244673 h 357187"/>
                <a:gd name="connsiteX38" fmla="*/ 354211 w 361950"/>
                <a:gd name="connsiteY38" fmla="*/ 235148 h 357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1950" h="357187">
                  <a:moveTo>
                    <a:pt x="316111" y="54173"/>
                  </a:moveTo>
                  <a:lnTo>
                    <a:pt x="316111" y="225623"/>
                  </a:lnTo>
                  <a:lnTo>
                    <a:pt x="49411" y="225623"/>
                  </a:lnTo>
                  <a:lnTo>
                    <a:pt x="49411" y="54173"/>
                  </a:lnTo>
                  <a:close/>
                  <a:moveTo>
                    <a:pt x="354211" y="235148"/>
                  </a:moveTo>
                  <a:lnTo>
                    <a:pt x="344686" y="235148"/>
                  </a:lnTo>
                  <a:lnTo>
                    <a:pt x="344686" y="39886"/>
                  </a:lnTo>
                  <a:lnTo>
                    <a:pt x="354211" y="39886"/>
                  </a:lnTo>
                  <a:cubicBezTo>
                    <a:pt x="359472" y="39886"/>
                    <a:pt x="363736" y="35622"/>
                    <a:pt x="363736" y="30361"/>
                  </a:cubicBezTo>
                  <a:cubicBezTo>
                    <a:pt x="363736" y="25100"/>
                    <a:pt x="359472" y="20836"/>
                    <a:pt x="354211" y="20836"/>
                  </a:cubicBezTo>
                  <a:lnTo>
                    <a:pt x="192286" y="20836"/>
                  </a:lnTo>
                  <a:lnTo>
                    <a:pt x="192286" y="11311"/>
                  </a:lnTo>
                  <a:cubicBezTo>
                    <a:pt x="192286" y="6050"/>
                    <a:pt x="188022" y="1786"/>
                    <a:pt x="182761" y="1786"/>
                  </a:cubicBezTo>
                  <a:cubicBezTo>
                    <a:pt x="177500" y="1786"/>
                    <a:pt x="173236" y="6050"/>
                    <a:pt x="173236" y="11311"/>
                  </a:cubicBezTo>
                  <a:lnTo>
                    <a:pt x="173236" y="20836"/>
                  </a:lnTo>
                  <a:lnTo>
                    <a:pt x="11311" y="20836"/>
                  </a:lnTo>
                  <a:cubicBezTo>
                    <a:pt x="6050" y="20836"/>
                    <a:pt x="1786" y="25100"/>
                    <a:pt x="1786" y="30361"/>
                  </a:cubicBezTo>
                  <a:cubicBezTo>
                    <a:pt x="1786" y="35622"/>
                    <a:pt x="6050" y="39886"/>
                    <a:pt x="11311" y="39886"/>
                  </a:cubicBezTo>
                  <a:lnTo>
                    <a:pt x="20836" y="39886"/>
                  </a:lnTo>
                  <a:lnTo>
                    <a:pt x="20836" y="235148"/>
                  </a:lnTo>
                  <a:lnTo>
                    <a:pt x="11311" y="235148"/>
                  </a:lnTo>
                  <a:cubicBezTo>
                    <a:pt x="6050" y="235148"/>
                    <a:pt x="1786" y="239413"/>
                    <a:pt x="1786" y="244673"/>
                  </a:cubicBezTo>
                  <a:cubicBezTo>
                    <a:pt x="1786" y="249934"/>
                    <a:pt x="6050" y="254198"/>
                    <a:pt x="11311" y="254198"/>
                  </a:cubicBezTo>
                  <a:lnTo>
                    <a:pt x="156758" y="254198"/>
                  </a:lnTo>
                  <a:lnTo>
                    <a:pt x="83415" y="327541"/>
                  </a:lnTo>
                  <a:cubicBezTo>
                    <a:pt x="79693" y="331302"/>
                    <a:pt x="79725" y="337368"/>
                    <a:pt x="83487" y="341090"/>
                  </a:cubicBezTo>
                  <a:cubicBezTo>
                    <a:pt x="87248" y="344812"/>
                    <a:pt x="93314" y="344780"/>
                    <a:pt x="97036" y="341019"/>
                  </a:cubicBezTo>
                  <a:lnTo>
                    <a:pt x="173236" y="264819"/>
                  </a:lnTo>
                  <a:lnTo>
                    <a:pt x="173236" y="349448"/>
                  </a:lnTo>
                  <a:cubicBezTo>
                    <a:pt x="173236" y="354709"/>
                    <a:pt x="177500" y="358973"/>
                    <a:pt x="182761" y="358973"/>
                  </a:cubicBezTo>
                  <a:cubicBezTo>
                    <a:pt x="188022" y="358973"/>
                    <a:pt x="192286" y="354709"/>
                    <a:pt x="192286" y="349448"/>
                  </a:cubicBezTo>
                  <a:lnTo>
                    <a:pt x="192286" y="264676"/>
                  </a:lnTo>
                  <a:lnTo>
                    <a:pt x="268486" y="340876"/>
                  </a:lnTo>
                  <a:cubicBezTo>
                    <a:pt x="272208" y="344598"/>
                    <a:pt x="278242" y="344598"/>
                    <a:pt x="281964" y="340876"/>
                  </a:cubicBezTo>
                  <a:cubicBezTo>
                    <a:pt x="285686" y="337154"/>
                    <a:pt x="285686" y="331120"/>
                    <a:pt x="281964" y="327398"/>
                  </a:cubicBezTo>
                  <a:lnTo>
                    <a:pt x="208764" y="254198"/>
                  </a:lnTo>
                  <a:lnTo>
                    <a:pt x="354211" y="254198"/>
                  </a:lnTo>
                  <a:cubicBezTo>
                    <a:pt x="359472" y="254198"/>
                    <a:pt x="363736" y="249934"/>
                    <a:pt x="363736" y="244673"/>
                  </a:cubicBezTo>
                  <a:cubicBezTo>
                    <a:pt x="363736" y="239413"/>
                    <a:pt x="359472" y="235148"/>
                    <a:pt x="354211" y="23514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4193C39-B43D-4B71-B7F9-980FEAEF7C33}"/>
                </a:ext>
              </a:extLst>
            </p:cNvPr>
            <p:cNvSpPr/>
            <p:nvPr/>
          </p:nvSpPr>
          <p:spPr>
            <a:xfrm>
              <a:off x="1400982" y="4125804"/>
              <a:ext cx="38100" cy="133350"/>
            </a:xfrm>
            <a:custGeom>
              <a:avLst/>
              <a:gdLst>
                <a:gd name="connsiteX0" fmla="*/ 1786 w 38100"/>
                <a:gd name="connsiteY0" fmla="*/ 1786 h 133350"/>
                <a:gd name="connsiteX1" fmla="*/ 39886 w 38100"/>
                <a:gd name="connsiteY1" fmla="*/ 1786 h 133350"/>
                <a:gd name="connsiteX2" fmla="*/ 39886 w 38100"/>
                <a:gd name="connsiteY2" fmla="*/ 135136 h 133350"/>
                <a:gd name="connsiteX3" fmla="*/ 1786 w 38100"/>
                <a:gd name="connsiteY3" fmla="*/ 135136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133350">
                  <a:moveTo>
                    <a:pt x="1786" y="1786"/>
                  </a:moveTo>
                  <a:lnTo>
                    <a:pt x="39886" y="1786"/>
                  </a:lnTo>
                  <a:lnTo>
                    <a:pt x="39886" y="135136"/>
                  </a:lnTo>
                  <a:lnTo>
                    <a:pt x="1786" y="1351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546D26F-2452-49CF-A161-95D28991F129}"/>
                </a:ext>
              </a:extLst>
            </p:cNvPr>
            <p:cNvSpPr/>
            <p:nvPr/>
          </p:nvSpPr>
          <p:spPr>
            <a:xfrm>
              <a:off x="1343832" y="4168667"/>
              <a:ext cx="38100" cy="90488"/>
            </a:xfrm>
            <a:custGeom>
              <a:avLst/>
              <a:gdLst>
                <a:gd name="connsiteX0" fmla="*/ 1786 w 38100"/>
                <a:gd name="connsiteY0" fmla="*/ 1786 h 90487"/>
                <a:gd name="connsiteX1" fmla="*/ 39886 w 38100"/>
                <a:gd name="connsiteY1" fmla="*/ 1786 h 90487"/>
                <a:gd name="connsiteX2" fmla="*/ 39886 w 38100"/>
                <a:gd name="connsiteY2" fmla="*/ 92273 h 90487"/>
                <a:gd name="connsiteX3" fmla="*/ 1786 w 38100"/>
                <a:gd name="connsiteY3" fmla="*/ 92273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90487">
                  <a:moveTo>
                    <a:pt x="1786" y="1786"/>
                  </a:moveTo>
                  <a:lnTo>
                    <a:pt x="39886" y="1786"/>
                  </a:lnTo>
                  <a:lnTo>
                    <a:pt x="39886" y="92273"/>
                  </a:lnTo>
                  <a:lnTo>
                    <a:pt x="1786" y="9227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002EB72-82F9-42B7-B447-C14FFA18D312}"/>
                </a:ext>
              </a:extLst>
            </p:cNvPr>
            <p:cNvSpPr/>
            <p:nvPr/>
          </p:nvSpPr>
          <p:spPr>
            <a:xfrm>
              <a:off x="1286682" y="4202004"/>
              <a:ext cx="38100" cy="57150"/>
            </a:xfrm>
            <a:custGeom>
              <a:avLst/>
              <a:gdLst>
                <a:gd name="connsiteX0" fmla="*/ 1786 w 38100"/>
                <a:gd name="connsiteY0" fmla="*/ 1786 h 57150"/>
                <a:gd name="connsiteX1" fmla="*/ 39886 w 38100"/>
                <a:gd name="connsiteY1" fmla="*/ 1786 h 57150"/>
                <a:gd name="connsiteX2" fmla="*/ 39886 w 38100"/>
                <a:gd name="connsiteY2" fmla="*/ 58936 h 57150"/>
                <a:gd name="connsiteX3" fmla="*/ 1786 w 38100"/>
                <a:gd name="connsiteY3" fmla="*/ 58936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57150">
                  <a:moveTo>
                    <a:pt x="1786" y="1786"/>
                  </a:moveTo>
                  <a:lnTo>
                    <a:pt x="39886" y="1786"/>
                  </a:lnTo>
                  <a:lnTo>
                    <a:pt x="39886" y="58936"/>
                  </a:lnTo>
                  <a:lnTo>
                    <a:pt x="1786" y="589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7A395DB8-1833-4E0E-8C88-D9F483C68EED}"/>
              </a:ext>
            </a:extLst>
          </p:cNvPr>
          <p:cNvSpPr/>
          <p:nvPr/>
        </p:nvSpPr>
        <p:spPr>
          <a:xfrm>
            <a:off x="10115486" y="34097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00ABB4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02FA6A-6352-463D-8B0D-B1AFE997D80D}"/>
              </a:ext>
            </a:extLst>
          </p:cNvPr>
          <p:cNvSpPr/>
          <p:nvPr/>
        </p:nvSpPr>
        <p:spPr>
          <a:xfrm>
            <a:off x="7555166" y="3788896"/>
            <a:ext cx="4023360" cy="1327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 Lorem Ipsum has been the industry's standard dummy text ever since the 1500s.</a:t>
            </a:r>
          </a:p>
        </p:txBody>
      </p:sp>
      <p:sp>
        <p:nvSpPr>
          <p:cNvPr id="27" name="Graphic 111" descr="Trophy">
            <a:extLst>
              <a:ext uri="{FF2B5EF4-FFF2-40B4-BE49-F238E27FC236}">
                <a16:creationId xmlns:a16="http://schemas.microsoft.com/office/drawing/2014/main" id="{FDECE50D-8576-4B2A-9E4C-0603A408D5C7}"/>
              </a:ext>
            </a:extLst>
          </p:cNvPr>
          <p:cNvSpPr/>
          <p:nvPr/>
        </p:nvSpPr>
        <p:spPr>
          <a:xfrm>
            <a:off x="11181453" y="2981147"/>
            <a:ext cx="333375" cy="376238"/>
          </a:xfrm>
          <a:custGeom>
            <a:avLst/>
            <a:gdLst>
              <a:gd name="connsiteX0" fmla="*/ 287060 w 333375"/>
              <a:gd name="connsiteY0" fmla="*/ 182761 h 376237"/>
              <a:gd name="connsiteX1" fmla="*/ 220385 w 333375"/>
              <a:gd name="connsiteY1" fmla="*/ 214670 h 376237"/>
              <a:gd name="connsiteX2" fmla="*/ 248960 w 333375"/>
              <a:gd name="connsiteY2" fmla="*/ 185618 h 376237"/>
              <a:gd name="connsiteX3" fmla="*/ 259913 w 333375"/>
              <a:gd name="connsiteY3" fmla="*/ 171331 h 376237"/>
              <a:gd name="connsiteX4" fmla="*/ 272772 w 333375"/>
              <a:gd name="connsiteY4" fmla="*/ 126087 h 376237"/>
              <a:gd name="connsiteX5" fmla="*/ 272772 w 333375"/>
              <a:gd name="connsiteY5" fmla="*/ 64175 h 376237"/>
              <a:gd name="connsiteX6" fmla="*/ 306110 w 333375"/>
              <a:gd name="connsiteY6" fmla="*/ 64175 h 376237"/>
              <a:gd name="connsiteX7" fmla="*/ 306110 w 333375"/>
              <a:gd name="connsiteY7" fmla="*/ 136565 h 376237"/>
              <a:gd name="connsiteX8" fmla="*/ 287060 w 333375"/>
              <a:gd name="connsiteY8" fmla="*/ 182761 h 376237"/>
              <a:gd name="connsiteX9" fmla="*/ 50363 w 333375"/>
              <a:gd name="connsiteY9" fmla="*/ 182761 h 376237"/>
              <a:gd name="connsiteX10" fmla="*/ 30361 w 333375"/>
              <a:gd name="connsiteY10" fmla="*/ 136565 h 376237"/>
              <a:gd name="connsiteX11" fmla="*/ 30361 w 333375"/>
              <a:gd name="connsiteY11" fmla="*/ 63698 h 376237"/>
              <a:gd name="connsiteX12" fmla="*/ 63698 w 333375"/>
              <a:gd name="connsiteY12" fmla="*/ 63698 h 376237"/>
              <a:gd name="connsiteX13" fmla="*/ 63698 w 333375"/>
              <a:gd name="connsiteY13" fmla="*/ 125611 h 376237"/>
              <a:gd name="connsiteX14" fmla="*/ 76557 w 333375"/>
              <a:gd name="connsiteY14" fmla="*/ 170855 h 376237"/>
              <a:gd name="connsiteX15" fmla="*/ 87511 w 333375"/>
              <a:gd name="connsiteY15" fmla="*/ 185142 h 376237"/>
              <a:gd name="connsiteX16" fmla="*/ 116086 w 333375"/>
              <a:gd name="connsiteY16" fmla="*/ 214193 h 376237"/>
              <a:gd name="connsiteX17" fmla="*/ 50363 w 333375"/>
              <a:gd name="connsiteY17" fmla="*/ 182761 h 376237"/>
              <a:gd name="connsiteX18" fmla="*/ 335161 w 333375"/>
              <a:gd name="connsiteY18" fmla="*/ 135136 h 376237"/>
              <a:gd name="connsiteX19" fmla="*/ 335161 w 333375"/>
              <a:gd name="connsiteY19" fmla="*/ 35123 h 376237"/>
              <a:gd name="connsiteX20" fmla="*/ 273248 w 333375"/>
              <a:gd name="connsiteY20" fmla="*/ 35123 h 376237"/>
              <a:gd name="connsiteX21" fmla="*/ 273248 w 333375"/>
              <a:gd name="connsiteY21" fmla="*/ 1786 h 376237"/>
              <a:gd name="connsiteX22" fmla="*/ 168473 w 333375"/>
              <a:gd name="connsiteY22" fmla="*/ 1786 h 376237"/>
              <a:gd name="connsiteX23" fmla="*/ 63698 w 333375"/>
              <a:gd name="connsiteY23" fmla="*/ 1786 h 376237"/>
              <a:gd name="connsiteX24" fmla="*/ 63698 w 333375"/>
              <a:gd name="connsiteY24" fmla="*/ 35123 h 376237"/>
              <a:gd name="connsiteX25" fmla="*/ 1786 w 333375"/>
              <a:gd name="connsiteY25" fmla="*/ 35123 h 376237"/>
              <a:gd name="connsiteX26" fmla="*/ 1786 w 333375"/>
              <a:gd name="connsiteY26" fmla="*/ 134660 h 376237"/>
              <a:gd name="connsiteX27" fmla="*/ 28932 w 333375"/>
              <a:gd name="connsiteY27" fmla="*/ 201335 h 376237"/>
              <a:gd name="connsiteX28" fmla="*/ 142756 w 333375"/>
              <a:gd name="connsiteY28" fmla="*/ 244197 h 376237"/>
              <a:gd name="connsiteX29" fmla="*/ 149423 w 333375"/>
              <a:gd name="connsiteY29" fmla="*/ 268010 h 376237"/>
              <a:gd name="connsiteX30" fmla="*/ 149423 w 333375"/>
              <a:gd name="connsiteY30" fmla="*/ 329922 h 376237"/>
              <a:gd name="connsiteX31" fmla="*/ 125611 w 333375"/>
              <a:gd name="connsiteY31" fmla="*/ 329922 h 376237"/>
              <a:gd name="connsiteX32" fmla="*/ 106561 w 333375"/>
              <a:gd name="connsiteY32" fmla="*/ 348972 h 376237"/>
              <a:gd name="connsiteX33" fmla="*/ 82748 w 333375"/>
              <a:gd name="connsiteY33" fmla="*/ 348972 h 376237"/>
              <a:gd name="connsiteX34" fmla="*/ 63698 w 333375"/>
              <a:gd name="connsiteY34" fmla="*/ 368022 h 376237"/>
              <a:gd name="connsiteX35" fmla="*/ 63698 w 333375"/>
              <a:gd name="connsiteY35" fmla="*/ 377547 h 376237"/>
              <a:gd name="connsiteX36" fmla="*/ 273248 w 333375"/>
              <a:gd name="connsiteY36" fmla="*/ 377547 h 376237"/>
              <a:gd name="connsiteX37" fmla="*/ 273248 w 333375"/>
              <a:gd name="connsiteY37" fmla="*/ 368022 h 376237"/>
              <a:gd name="connsiteX38" fmla="*/ 254198 w 333375"/>
              <a:gd name="connsiteY38" fmla="*/ 348972 h 376237"/>
              <a:gd name="connsiteX39" fmla="*/ 230386 w 333375"/>
              <a:gd name="connsiteY39" fmla="*/ 348972 h 376237"/>
              <a:gd name="connsiteX40" fmla="*/ 211336 w 333375"/>
              <a:gd name="connsiteY40" fmla="*/ 329922 h 376237"/>
              <a:gd name="connsiteX41" fmla="*/ 187523 w 333375"/>
              <a:gd name="connsiteY41" fmla="*/ 329922 h 376237"/>
              <a:gd name="connsiteX42" fmla="*/ 187523 w 333375"/>
              <a:gd name="connsiteY42" fmla="*/ 268486 h 376237"/>
              <a:gd name="connsiteX43" fmla="*/ 194191 w 333375"/>
              <a:gd name="connsiteY43" fmla="*/ 244673 h 376237"/>
              <a:gd name="connsiteX44" fmla="*/ 308015 w 333375"/>
              <a:gd name="connsiteY44" fmla="*/ 201811 h 376237"/>
              <a:gd name="connsiteX45" fmla="*/ 335161 w 333375"/>
              <a:gd name="connsiteY45" fmla="*/ 135136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333375" h="376237">
                <a:moveTo>
                  <a:pt x="287060" y="182761"/>
                </a:moveTo>
                <a:cubicBezTo>
                  <a:pt x="270391" y="199906"/>
                  <a:pt x="254675" y="210860"/>
                  <a:pt x="220385" y="214670"/>
                </a:cubicBezTo>
                <a:cubicBezTo>
                  <a:pt x="229433" y="205621"/>
                  <a:pt x="239911" y="196572"/>
                  <a:pt x="248960" y="185618"/>
                </a:cubicBezTo>
                <a:cubicBezTo>
                  <a:pt x="252770" y="181332"/>
                  <a:pt x="259913" y="171807"/>
                  <a:pt x="259913" y="171331"/>
                </a:cubicBezTo>
                <a:cubicBezTo>
                  <a:pt x="268010" y="157996"/>
                  <a:pt x="272772" y="142756"/>
                  <a:pt x="272772" y="126087"/>
                </a:cubicBezTo>
                <a:lnTo>
                  <a:pt x="272772" y="64175"/>
                </a:lnTo>
                <a:lnTo>
                  <a:pt x="306110" y="64175"/>
                </a:lnTo>
                <a:lnTo>
                  <a:pt x="306110" y="136565"/>
                </a:lnTo>
                <a:cubicBezTo>
                  <a:pt x="306586" y="137517"/>
                  <a:pt x="307538" y="161330"/>
                  <a:pt x="287060" y="182761"/>
                </a:cubicBezTo>
                <a:close/>
                <a:moveTo>
                  <a:pt x="50363" y="182761"/>
                </a:moveTo>
                <a:cubicBezTo>
                  <a:pt x="29408" y="161330"/>
                  <a:pt x="30361" y="137517"/>
                  <a:pt x="30361" y="136565"/>
                </a:cubicBezTo>
                <a:lnTo>
                  <a:pt x="30361" y="63698"/>
                </a:lnTo>
                <a:lnTo>
                  <a:pt x="63698" y="63698"/>
                </a:lnTo>
                <a:lnTo>
                  <a:pt x="63698" y="125611"/>
                </a:lnTo>
                <a:cubicBezTo>
                  <a:pt x="63698" y="142280"/>
                  <a:pt x="68461" y="157520"/>
                  <a:pt x="76557" y="170855"/>
                </a:cubicBezTo>
                <a:cubicBezTo>
                  <a:pt x="76557" y="171331"/>
                  <a:pt x="83701" y="181332"/>
                  <a:pt x="87511" y="185142"/>
                </a:cubicBezTo>
                <a:cubicBezTo>
                  <a:pt x="97036" y="196096"/>
                  <a:pt x="107037" y="205145"/>
                  <a:pt x="116086" y="214193"/>
                </a:cubicBezTo>
                <a:cubicBezTo>
                  <a:pt x="82748" y="210383"/>
                  <a:pt x="66556" y="199430"/>
                  <a:pt x="50363" y="182761"/>
                </a:cubicBezTo>
                <a:close/>
                <a:moveTo>
                  <a:pt x="335161" y="135136"/>
                </a:moveTo>
                <a:lnTo>
                  <a:pt x="335161" y="35123"/>
                </a:lnTo>
                <a:lnTo>
                  <a:pt x="273248" y="35123"/>
                </a:lnTo>
                <a:lnTo>
                  <a:pt x="273248" y="1786"/>
                </a:lnTo>
                <a:lnTo>
                  <a:pt x="168473" y="1786"/>
                </a:lnTo>
                <a:lnTo>
                  <a:pt x="63698" y="1786"/>
                </a:lnTo>
                <a:lnTo>
                  <a:pt x="63698" y="35123"/>
                </a:lnTo>
                <a:lnTo>
                  <a:pt x="1786" y="35123"/>
                </a:lnTo>
                <a:lnTo>
                  <a:pt x="1786" y="134660"/>
                </a:lnTo>
                <a:cubicBezTo>
                  <a:pt x="1786" y="139422"/>
                  <a:pt x="1786" y="172283"/>
                  <a:pt x="28932" y="201335"/>
                </a:cubicBezTo>
                <a:cubicBezTo>
                  <a:pt x="55126" y="228957"/>
                  <a:pt x="87035" y="243245"/>
                  <a:pt x="142756" y="244197"/>
                </a:cubicBezTo>
                <a:cubicBezTo>
                  <a:pt x="147042" y="251341"/>
                  <a:pt x="149423" y="259437"/>
                  <a:pt x="149423" y="268010"/>
                </a:cubicBezTo>
                <a:lnTo>
                  <a:pt x="149423" y="329922"/>
                </a:lnTo>
                <a:lnTo>
                  <a:pt x="125611" y="329922"/>
                </a:lnTo>
                <a:cubicBezTo>
                  <a:pt x="115133" y="329922"/>
                  <a:pt x="106561" y="338495"/>
                  <a:pt x="106561" y="348972"/>
                </a:cubicBezTo>
                <a:lnTo>
                  <a:pt x="82748" y="348972"/>
                </a:lnTo>
                <a:cubicBezTo>
                  <a:pt x="72271" y="348972"/>
                  <a:pt x="63698" y="357545"/>
                  <a:pt x="63698" y="368022"/>
                </a:cubicBezTo>
                <a:lnTo>
                  <a:pt x="63698" y="377547"/>
                </a:lnTo>
                <a:lnTo>
                  <a:pt x="273248" y="377547"/>
                </a:lnTo>
                <a:lnTo>
                  <a:pt x="273248" y="368022"/>
                </a:lnTo>
                <a:cubicBezTo>
                  <a:pt x="273248" y="357545"/>
                  <a:pt x="264676" y="348972"/>
                  <a:pt x="254198" y="348972"/>
                </a:cubicBezTo>
                <a:lnTo>
                  <a:pt x="230386" y="348972"/>
                </a:lnTo>
                <a:cubicBezTo>
                  <a:pt x="230386" y="338495"/>
                  <a:pt x="221813" y="329922"/>
                  <a:pt x="211336" y="329922"/>
                </a:cubicBezTo>
                <a:lnTo>
                  <a:pt x="187523" y="329922"/>
                </a:lnTo>
                <a:lnTo>
                  <a:pt x="187523" y="268486"/>
                </a:lnTo>
                <a:cubicBezTo>
                  <a:pt x="187523" y="259913"/>
                  <a:pt x="189905" y="251817"/>
                  <a:pt x="194191" y="244673"/>
                </a:cubicBezTo>
                <a:cubicBezTo>
                  <a:pt x="249912" y="243721"/>
                  <a:pt x="281821" y="228957"/>
                  <a:pt x="308015" y="201811"/>
                </a:cubicBezTo>
                <a:cubicBezTo>
                  <a:pt x="335161" y="173236"/>
                  <a:pt x="335161" y="139898"/>
                  <a:pt x="335161" y="135136"/>
                </a:cubicBezTo>
                <a:close/>
              </a:path>
            </a:pathLst>
          </a:custGeom>
          <a:solidFill>
            <a:srgbClr val="00ABB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281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64</cp:revision>
  <dcterms:created xsi:type="dcterms:W3CDTF">2022-03-04T06:43:57Z</dcterms:created>
  <dcterms:modified xsi:type="dcterms:W3CDTF">2022-05-06T06:19:20Z</dcterms:modified>
</cp:coreProperties>
</file>