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8EE"/>
    <a:srgbClr val="EA7FC7"/>
    <a:srgbClr val="EA3C76"/>
    <a:srgbClr val="F7472F"/>
    <a:srgbClr val="9CC8F9"/>
    <a:srgbClr val="FB5C9F"/>
    <a:srgbClr val="00C5D1"/>
    <a:srgbClr val="FFC547"/>
    <a:srgbClr val="0CECDA"/>
    <a:srgbClr val="EF6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032760" y="694161"/>
            <a:ext cx="61264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DOUGHNUT CHART INFOGRAPHIC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51970AB-67B6-40F5-9E1D-8CBB40EFDE43}"/>
              </a:ext>
            </a:extLst>
          </p:cNvPr>
          <p:cNvSpPr/>
          <p:nvPr/>
        </p:nvSpPr>
        <p:spPr>
          <a:xfrm>
            <a:off x="4267200" y="547391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BD52589-CF68-4C02-8872-01AE00D6C1C1}"/>
              </a:ext>
            </a:extLst>
          </p:cNvPr>
          <p:cNvSpPr/>
          <p:nvPr/>
        </p:nvSpPr>
        <p:spPr>
          <a:xfrm>
            <a:off x="5364480" y="509534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699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540A5B-217C-40AD-BB13-AB1F7D0635C7}"/>
              </a:ext>
            </a:extLst>
          </p:cNvPr>
          <p:cNvSpPr/>
          <p:nvPr/>
        </p:nvSpPr>
        <p:spPr>
          <a:xfrm>
            <a:off x="7934325" y="198787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AB18717-44C2-438A-A9A7-780708A5A855}"/>
              </a:ext>
            </a:extLst>
          </p:cNvPr>
          <p:cNvSpPr/>
          <p:nvPr/>
        </p:nvSpPr>
        <p:spPr>
          <a:xfrm>
            <a:off x="7934325" y="160930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99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5198847-63BA-4DFD-9458-07CF71874119}"/>
              </a:ext>
            </a:extLst>
          </p:cNvPr>
          <p:cNvSpPr/>
          <p:nvPr/>
        </p:nvSpPr>
        <p:spPr>
          <a:xfrm>
            <a:off x="611019" y="199122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116573-E43D-4901-A21C-92CB4EF55963}"/>
              </a:ext>
            </a:extLst>
          </p:cNvPr>
          <p:cNvSpPr/>
          <p:nvPr/>
        </p:nvSpPr>
        <p:spPr>
          <a:xfrm>
            <a:off x="2805579" y="161265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66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A7B2DDE-F056-4F6B-9878-71629E78C7DC}"/>
              </a:ext>
            </a:extLst>
          </p:cNvPr>
          <p:cNvSpPr/>
          <p:nvPr/>
        </p:nvSpPr>
        <p:spPr>
          <a:xfrm>
            <a:off x="793385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772AE1-EC9C-4B65-B150-029702AFF3CF}"/>
              </a:ext>
            </a:extLst>
          </p:cNvPr>
          <p:cNvSpPr/>
          <p:nvPr/>
        </p:nvSpPr>
        <p:spPr>
          <a:xfrm>
            <a:off x="793385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CC6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45E2F8-BDBA-4F9B-A53D-4A133267E03F}"/>
              </a:ext>
            </a:extLst>
          </p:cNvPr>
          <p:cNvSpPr/>
          <p:nvPr/>
        </p:nvSpPr>
        <p:spPr>
          <a:xfrm>
            <a:off x="60733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A8991C-4F6A-4679-B351-65371940D34B}"/>
              </a:ext>
            </a:extLst>
          </p:cNvPr>
          <p:cNvSpPr/>
          <p:nvPr/>
        </p:nvSpPr>
        <p:spPr>
          <a:xfrm>
            <a:off x="280189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3CC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8" name="Graphic 53" descr="Bar graph with upward trend">
            <a:extLst>
              <a:ext uri="{FF2B5EF4-FFF2-40B4-BE49-F238E27FC236}">
                <a16:creationId xmlns:a16="http://schemas.microsoft.com/office/drawing/2014/main" id="{C80376B7-8BA9-47D6-B077-2D0ACC77297B}"/>
              </a:ext>
            </a:extLst>
          </p:cNvPr>
          <p:cNvGrpSpPr/>
          <p:nvPr/>
        </p:nvGrpSpPr>
        <p:grpSpPr>
          <a:xfrm>
            <a:off x="5775960" y="3108960"/>
            <a:ext cx="640080" cy="640080"/>
            <a:chOff x="5769435" y="2735108"/>
            <a:chExt cx="640080" cy="6400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39A38EC-EECD-4E4A-85D1-EC3DF148C672}"/>
                </a:ext>
              </a:extLst>
            </p:cNvPr>
            <p:cNvSpPr/>
            <p:nvPr/>
          </p:nvSpPr>
          <p:spPr>
            <a:xfrm>
              <a:off x="5859290" y="2818295"/>
              <a:ext cx="466725" cy="473393"/>
            </a:xfrm>
            <a:custGeom>
              <a:avLst/>
              <a:gdLst>
                <a:gd name="connsiteX0" fmla="*/ 43495 w 466725"/>
                <a:gd name="connsiteY0" fmla="*/ 3490 h 473392"/>
                <a:gd name="connsiteX1" fmla="*/ 3490 w 466725"/>
                <a:gd name="connsiteY1" fmla="*/ 3490 h 473392"/>
                <a:gd name="connsiteX2" fmla="*/ 3490 w 466725"/>
                <a:gd name="connsiteY2" fmla="*/ 470215 h 473392"/>
                <a:gd name="connsiteX3" fmla="*/ 463548 w 466725"/>
                <a:gd name="connsiteY3" fmla="*/ 470215 h 473392"/>
                <a:gd name="connsiteX4" fmla="*/ 463548 w 466725"/>
                <a:gd name="connsiteY4" fmla="*/ 430210 h 473392"/>
                <a:gd name="connsiteX5" fmla="*/ 43495 w 466725"/>
                <a:gd name="connsiteY5" fmla="*/ 430210 h 473392"/>
                <a:gd name="connsiteX6" fmla="*/ 43495 w 466725"/>
                <a:gd name="connsiteY6" fmla="*/ 3490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725" h="473392">
                  <a:moveTo>
                    <a:pt x="43495" y="3490"/>
                  </a:moveTo>
                  <a:lnTo>
                    <a:pt x="3490" y="3490"/>
                  </a:lnTo>
                  <a:lnTo>
                    <a:pt x="3490" y="470215"/>
                  </a:lnTo>
                  <a:lnTo>
                    <a:pt x="463548" y="470215"/>
                  </a:lnTo>
                  <a:lnTo>
                    <a:pt x="463548" y="430210"/>
                  </a:lnTo>
                  <a:lnTo>
                    <a:pt x="43495" y="430210"/>
                  </a:lnTo>
                  <a:lnTo>
                    <a:pt x="43495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2F0E102-8F1A-463F-BD58-5A9D5BAFACBF}"/>
                </a:ext>
              </a:extLst>
            </p:cNvPr>
            <p:cNvSpPr/>
            <p:nvPr/>
          </p:nvSpPr>
          <p:spPr>
            <a:xfrm>
              <a:off x="6219335" y="2818295"/>
              <a:ext cx="106680" cy="393383"/>
            </a:xfrm>
            <a:custGeom>
              <a:avLst/>
              <a:gdLst>
                <a:gd name="connsiteX0" fmla="*/ 103503 w 106680"/>
                <a:gd name="connsiteY0" fmla="*/ 390205 h 393382"/>
                <a:gd name="connsiteX1" fmla="*/ 3490 w 106680"/>
                <a:gd name="connsiteY1" fmla="*/ 390205 h 393382"/>
                <a:gd name="connsiteX2" fmla="*/ 3490 w 106680"/>
                <a:gd name="connsiteY2" fmla="*/ 3490 h 393382"/>
                <a:gd name="connsiteX3" fmla="*/ 103503 w 106680"/>
                <a:gd name="connsiteY3" fmla="*/ 3490 h 39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393382">
                  <a:moveTo>
                    <a:pt x="103503" y="390205"/>
                  </a:moveTo>
                  <a:lnTo>
                    <a:pt x="3490" y="39020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EACFA2A-2845-41B2-966F-84949247477A}"/>
                </a:ext>
              </a:extLst>
            </p:cNvPr>
            <p:cNvSpPr/>
            <p:nvPr/>
          </p:nvSpPr>
          <p:spPr>
            <a:xfrm>
              <a:off x="6079317" y="2951645"/>
              <a:ext cx="106680" cy="260033"/>
            </a:xfrm>
            <a:custGeom>
              <a:avLst/>
              <a:gdLst>
                <a:gd name="connsiteX0" fmla="*/ 103503 w 106680"/>
                <a:gd name="connsiteY0" fmla="*/ 256855 h 260032"/>
                <a:gd name="connsiteX1" fmla="*/ 3490 w 106680"/>
                <a:gd name="connsiteY1" fmla="*/ 256855 h 260032"/>
                <a:gd name="connsiteX2" fmla="*/ 3490 w 106680"/>
                <a:gd name="connsiteY2" fmla="*/ 3490 h 260032"/>
                <a:gd name="connsiteX3" fmla="*/ 103503 w 106680"/>
                <a:gd name="connsiteY3" fmla="*/ 3490 h 26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260032">
                  <a:moveTo>
                    <a:pt x="103503" y="256855"/>
                  </a:moveTo>
                  <a:lnTo>
                    <a:pt x="3490" y="25685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D28636F-ECDE-4A8E-BE89-9FBDD056BF6A}"/>
                </a:ext>
              </a:extLst>
            </p:cNvPr>
            <p:cNvSpPr/>
            <p:nvPr/>
          </p:nvSpPr>
          <p:spPr>
            <a:xfrm>
              <a:off x="5939300" y="3071660"/>
              <a:ext cx="106680" cy="140018"/>
            </a:xfrm>
            <a:custGeom>
              <a:avLst/>
              <a:gdLst>
                <a:gd name="connsiteX0" fmla="*/ 103503 w 106680"/>
                <a:gd name="connsiteY0" fmla="*/ 136840 h 140017"/>
                <a:gd name="connsiteX1" fmla="*/ 3490 w 106680"/>
                <a:gd name="connsiteY1" fmla="*/ 136840 h 140017"/>
                <a:gd name="connsiteX2" fmla="*/ 3490 w 106680"/>
                <a:gd name="connsiteY2" fmla="*/ 3490 h 140017"/>
                <a:gd name="connsiteX3" fmla="*/ 103503 w 106680"/>
                <a:gd name="connsiteY3" fmla="*/ 3490 h 14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140017">
                  <a:moveTo>
                    <a:pt x="103503" y="136840"/>
                  </a:moveTo>
                  <a:lnTo>
                    <a:pt x="3490" y="136840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DBAB5A5-C4D7-4A40-A768-781F40828350}"/>
                </a:ext>
              </a:extLst>
            </p:cNvPr>
            <p:cNvSpPr/>
            <p:nvPr/>
          </p:nvSpPr>
          <p:spPr>
            <a:xfrm>
              <a:off x="5936566" y="2818295"/>
              <a:ext cx="220028" cy="220028"/>
            </a:xfrm>
            <a:custGeom>
              <a:avLst/>
              <a:gdLst>
                <a:gd name="connsiteX0" fmla="*/ 219584 w 220027"/>
                <a:gd name="connsiteY0" fmla="*/ 95101 h 220027"/>
                <a:gd name="connsiteX1" fmla="*/ 219584 w 220027"/>
                <a:gd name="connsiteY1" fmla="*/ 3490 h 220027"/>
                <a:gd name="connsiteX2" fmla="*/ 127972 w 220027"/>
                <a:gd name="connsiteY2" fmla="*/ 3490 h 220027"/>
                <a:gd name="connsiteX3" fmla="*/ 164377 w 220027"/>
                <a:gd name="connsiteY3" fmla="*/ 39895 h 220027"/>
                <a:gd name="connsiteX4" fmla="*/ 3490 w 220027"/>
                <a:gd name="connsiteY4" fmla="*/ 200781 h 220027"/>
                <a:gd name="connsiteX5" fmla="*/ 22292 w 220027"/>
                <a:gd name="connsiteY5" fmla="*/ 219584 h 220027"/>
                <a:gd name="connsiteX6" fmla="*/ 183179 w 220027"/>
                <a:gd name="connsiteY6" fmla="*/ 58764 h 220027"/>
                <a:gd name="connsiteX7" fmla="*/ 219584 w 220027"/>
                <a:gd name="connsiteY7" fmla="*/ 95101 h 22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220027">
                  <a:moveTo>
                    <a:pt x="219584" y="95101"/>
                  </a:moveTo>
                  <a:lnTo>
                    <a:pt x="219584" y="3490"/>
                  </a:lnTo>
                  <a:lnTo>
                    <a:pt x="127972" y="3490"/>
                  </a:lnTo>
                  <a:lnTo>
                    <a:pt x="164377" y="39895"/>
                  </a:lnTo>
                  <a:lnTo>
                    <a:pt x="3490" y="200781"/>
                  </a:lnTo>
                  <a:lnTo>
                    <a:pt x="22292" y="219584"/>
                  </a:lnTo>
                  <a:lnTo>
                    <a:pt x="183179" y="58764"/>
                  </a:lnTo>
                  <a:lnTo>
                    <a:pt x="219584" y="9510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0BCDFA-8469-492D-8B73-2E604C759A2D}"/>
              </a:ext>
            </a:extLst>
          </p:cNvPr>
          <p:cNvGrpSpPr/>
          <p:nvPr/>
        </p:nvGrpSpPr>
        <p:grpSpPr>
          <a:xfrm>
            <a:off x="4724400" y="2057400"/>
            <a:ext cx="2743200" cy="2743200"/>
            <a:chOff x="4724400" y="2057400"/>
            <a:chExt cx="2743200" cy="274320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6C17438-B173-4406-AEF5-4E4702C2AC67}"/>
                </a:ext>
              </a:extLst>
            </p:cNvPr>
            <p:cNvSpPr/>
            <p:nvPr/>
          </p:nvSpPr>
          <p:spPr>
            <a:xfrm>
              <a:off x="4724400" y="3036981"/>
              <a:ext cx="924868" cy="1467562"/>
            </a:xfrm>
            <a:custGeom>
              <a:avLst/>
              <a:gdLst>
                <a:gd name="connsiteX0" fmla="*/ 85025 w 1224390"/>
                <a:gd name="connsiteY0" fmla="*/ 0 h 1933575"/>
                <a:gd name="connsiteX1" fmla="*/ 909358 w 1224390"/>
                <a:gd name="connsiteY1" fmla="*/ 267187 h 1933575"/>
                <a:gd name="connsiteX2" fmla="*/ 1224390 w 1224390"/>
                <a:gd name="connsiteY2" fmla="*/ 1233974 h 1933575"/>
                <a:gd name="connsiteX3" fmla="*/ 714685 w 1224390"/>
                <a:gd name="connsiteY3" fmla="*/ 1933575 h 1933575"/>
                <a:gd name="connsiteX4" fmla="*/ 85025 w 1224390"/>
                <a:gd name="connsiteY4" fmla="*/ 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390" h="1933575">
                  <a:moveTo>
                    <a:pt x="85025" y="0"/>
                  </a:moveTo>
                  <a:lnTo>
                    <a:pt x="909358" y="267187"/>
                  </a:lnTo>
                  <a:cubicBezTo>
                    <a:pt x="793443" y="623435"/>
                    <a:pt x="920263" y="1013938"/>
                    <a:pt x="1224390" y="1233974"/>
                  </a:cubicBezTo>
                  <a:lnTo>
                    <a:pt x="714685" y="1933575"/>
                  </a:lnTo>
                  <a:cubicBezTo>
                    <a:pt x="107239" y="1493101"/>
                    <a:pt x="-147210" y="712497"/>
                    <a:pt x="85025" y="0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31C1837-65C5-4522-9C31-A88ED89B3F36}"/>
                </a:ext>
              </a:extLst>
            </p:cNvPr>
            <p:cNvSpPr/>
            <p:nvPr/>
          </p:nvSpPr>
          <p:spPr>
            <a:xfrm>
              <a:off x="5326697" y="4018970"/>
              <a:ext cx="1539710" cy="781630"/>
            </a:xfrm>
            <a:custGeom>
              <a:avLst/>
              <a:gdLst>
                <a:gd name="connsiteX0" fmla="*/ 509790 w 2038350"/>
                <a:gd name="connsiteY0" fmla="*/ 0 h 1029831"/>
                <a:gd name="connsiteX1" fmla="*/ 1528965 w 2038350"/>
                <a:gd name="connsiteY1" fmla="*/ 0 h 1029831"/>
                <a:gd name="connsiteX2" fmla="*/ 2038350 w 2038350"/>
                <a:gd name="connsiteY2" fmla="*/ 699850 h 1029831"/>
                <a:gd name="connsiteX3" fmla="*/ 0 w 2038350"/>
                <a:gd name="connsiteY3" fmla="*/ 699850 h 102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8350" h="1029831">
                  <a:moveTo>
                    <a:pt x="509790" y="0"/>
                  </a:moveTo>
                  <a:cubicBezTo>
                    <a:pt x="813563" y="220390"/>
                    <a:pt x="1224787" y="220390"/>
                    <a:pt x="1528965" y="0"/>
                  </a:cubicBezTo>
                  <a:lnTo>
                    <a:pt x="2038350" y="699850"/>
                  </a:lnTo>
                  <a:cubicBezTo>
                    <a:pt x="1430804" y="1139825"/>
                    <a:pt x="607950" y="1139825"/>
                    <a:pt x="0" y="699850"/>
                  </a:cubicBez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E6767C-31CE-4D4A-893C-8073649C1F76}"/>
                </a:ext>
              </a:extLst>
            </p:cNvPr>
            <p:cNvSpPr/>
            <p:nvPr/>
          </p:nvSpPr>
          <p:spPr>
            <a:xfrm>
              <a:off x="6543836" y="3036981"/>
              <a:ext cx="923764" cy="1467562"/>
            </a:xfrm>
            <a:custGeom>
              <a:avLst/>
              <a:gdLst>
                <a:gd name="connsiteX0" fmla="*/ 1137978 w 1222929"/>
                <a:gd name="connsiteY0" fmla="*/ 0 h 1933575"/>
                <a:gd name="connsiteX1" fmla="*/ 508862 w 1222929"/>
                <a:gd name="connsiteY1" fmla="*/ 1933575 h 1933575"/>
                <a:gd name="connsiteX2" fmla="*/ 0 w 1222929"/>
                <a:gd name="connsiteY2" fmla="*/ 1233974 h 1933575"/>
                <a:gd name="connsiteX3" fmla="*/ 314356 w 1222929"/>
                <a:gd name="connsiteY3" fmla="*/ 267187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2929" h="1933575">
                  <a:moveTo>
                    <a:pt x="1137978" y="0"/>
                  </a:moveTo>
                  <a:cubicBezTo>
                    <a:pt x="1370013" y="712497"/>
                    <a:pt x="1115784" y="1493101"/>
                    <a:pt x="508862" y="1933575"/>
                  </a:cubicBezTo>
                  <a:lnTo>
                    <a:pt x="0" y="1233974"/>
                  </a:lnTo>
                  <a:cubicBezTo>
                    <a:pt x="303461" y="1013938"/>
                    <a:pt x="430575" y="623435"/>
                    <a:pt x="314356" y="267187"/>
                  </a:cubicBez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45E248C-442C-4F56-994B-D11005E884A0}"/>
                </a:ext>
              </a:extLst>
            </p:cNvPr>
            <p:cNvSpPr/>
            <p:nvPr/>
          </p:nvSpPr>
          <p:spPr>
            <a:xfrm>
              <a:off x="6134925" y="2057400"/>
              <a:ext cx="1244719" cy="1109709"/>
            </a:xfrm>
            <a:custGeom>
              <a:avLst/>
              <a:gdLst>
                <a:gd name="connsiteX0" fmla="*/ 0 w 1647825"/>
                <a:gd name="connsiteY0" fmla="*/ 0 h 1462088"/>
                <a:gd name="connsiteX1" fmla="*/ 1647825 w 1647825"/>
                <a:gd name="connsiteY1" fmla="*/ 1194972 h 1462088"/>
                <a:gd name="connsiteX2" fmla="*/ 823912 w 1647825"/>
                <a:gd name="connsiteY2" fmla="*/ 1462088 h 1462088"/>
                <a:gd name="connsiteX3" fmla="*/ 0 w 1647825"/>
                <a:gd name="connsiteY3" fmla="*/ 864602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825" h="1462088">
                  <a:moveTo>
                    <a:pt x="0" y="0"/>
                  </a:moveTo>
                  <a:cubicBezTo>
                    <a:pt x="750846" y="0"/>
                    <a:pt x="1416112" y="482260"/>
                    <a:pt x="1647825" y="1194972"/>
                  </a:cubicBezTo>
                  <a:lnTo>
                    <a:pt x="823912" y="1462088"/>
                  </a:lnTo>
                  <a:cubicBezTo>
                    <a:pt x="708056" y="1105933"/>
                    <a:pt x="375423" y="864602"/>
                    <a:pt x="0" y="864602"/>
                  </a:cubicBez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6934B2-6695-4361-B543-A2006912A9A7}"/>
                </a:ext>
              </a:extLst>
            </p:cNvPr>
            <p:cNvSpPr/>
            <p:nvPr/>
          </p:nvSpPr>
          <p:spPr>
            <a:xfrm>
              <a:off x="4812261" y="2057400"/>
              <a:ext cx="1245918" cy="1109709"/>
            </a:xfrm>
            <a:custGeom>
              <a:avLst/>
              <a:gdLst>
                <a:gd name="connsiteX0" fmla="*/ 1649413 w 1649413"/>
                <a:gd name="connsiteY0" fmla="*/ 0 h 1462088"/>
                <a:gd name="connsiteX1" fmla="*/ 1649413 w 1649413"/>
                <a:gd name="connsiteY1" fmla="*/ 864602 h 1462088"/>
                <a:gd name="connsiteX2" fmla="*/ 824707 w 1649413"/>
                <a:gd name="connsiteY2" fmla="*/ 1462088 h 1462088"/>
                <a:gd name="connsiteX3" fmla="*/ 0 w 1649413"/>
                <a:gd name="connsiteY3" fmla="*/ 1194972 h 1462088"/>
                <a:gd name="connsiteX4" fmla="*/ 1649413 w 1649413"/>
                <a:gd name="connsiteY4" fmla="*/ 0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413" h="1462088">
                  <a:moveTo>
                    <a:pt x="1649413" y="0"/>
                  </a:moveTo>
                  <a:lnTo>
                    <a:pt x="1649413" y="864602"/>
                  </a:lnTo>
                  <a:cubicBezTo>
                    <a:pt x="1273628" y="864602"/>
                    <a:pt x="940675" y="1105933"/>
                    <a:pt x="824707" y="1462088"/>
                  </a:cubicBezTo>
                  <a:lnTo>
                    <a:pt x="0" y="1194972"/>
                  </a:lnTo>
                  <a:cubicBezTo>
                    <a:pt x="232340" y="482260"/>
                    <a:pt x="898247" y="0"/>
                    <a:pt x="1649413" y="0"/>
                  </a:cubicBez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6" name="Graphic 5" descr="Bullseye">
            <a:extLst>
              <a:ext uri="{FF2B5EF4-FFF2-40B4-BE49-F238E27FC236}">
                <a16:creationId xmlns:a16="http://schemas.microsoft.com/office/drawing/2014/main" id="{547933FE-643D-4922-9542-F64C88E2A3B1}"/>
              </a:ext>
            </a:extLst>
          </p:cNvPr>
          <p:cNvGrpSpPr/>
          <p:nvPr/>
        </p:nvGrpSpPr>
        <p:grpSpPr>
          <a:xfrm>
            <a:off x="4878559" y="3520893"/>
            <a:ext cx="457200" cy="457200"/>
            <a:chOff x="3558694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9DEFB6-4FC1-43D6-91E5-74A8F45109A8}"/>
                </a:ext>
              </a:extLst>
            </p:cNvPr>
            <p:cNvSpPr/>
            <p:nvPr/>
          </p:nvSpPr>
          <p:spPr>
            <a:xfrm>
              <a:off x="3730263" y="5813127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7736A83-217C-4051-933B-D6C58FC392AE}"/>
                </a:ext>
              </a:extLst>
            </p:cNvPr>
            <p:cNvSpPr/>
            <p:nvPr/>
          </p:nvSpPr>
          <p:spPr>
            <a:xfrm>
              <a:off x="3597389" y="5827415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F331AFB-1E84-4021-941B-A9B9615A9D7F}"/>
                </a:ext>
              </a:extLst>
            </p:cNvPr>
            <p:cNvSpPr/>
            <p:nvPr/>
          </p:nvSpPr>
          <p:spPr>
            <a:xfrm>
              <a:off x="3664064" y="5894090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" name="Graphic 9" descr="Document">
            <a:extLst>
              <a:ext uri="{FF2B5EF4-FFF2-40B4-BE49-F238E27FC236}">
                <a16:creationId xmlns:a16="http://schemas.microsoft.com/office/drawing/2014/main" id="{412B30CA-5238-4950-AE82-39AB055E2453}"/>
              </a:ext>
            </a:extLst>
          </p:cNvPr>
          <p:cNvGrpSpPr/>
          <p:nvPr/>
        </p:nvGrpSpPr>
        <p:grpSpPr>
          <a:xfrm>
            <a:off x="6856242" y="3520893"/>
            <a:ext cx="457200" cy="457200"/>
            <a:chOff x="5684213" y="5762407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A50B65-58CF-49F5-99FF-A107AB0AF74B}"/>
                </a:ext>
              </a:extLst>
            </p:cNvPr>
            <p:cNvSpPr/>
            <p:nvPr/>
          </p:nvSpPr>
          <p:spPr>
            <a:xfrm>
              <a:off x="5763390" y="5798721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95D6D64-5D46-4B2B-99F6-38C8A3EF5C34}"/>
                </a:ext>
              </a:extLst>
            </p:cNvPr>
            <p:cNvSpPr/>
            <p:nvPr/>
          </p:nvSpPr>
          <p:spPr>
            <a:xfrm>
              <a:off x="5820540" y="59749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FCB6D90-C66D-45E7-BC02-69E2B55E5067}"/>
                </a:ext>
              </a:extLst>
            </p:cNvPr>
            <p:cNvSpPr/>
            <p:nvPr/>
          </p:nvSpPr>
          <p:spPr>
            <a:xfrm>
              <a:off x="5820540" y="5936834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6042B7D-A287-430D-9371-E5D0EFDF5DBC}"/>
                </a:ext>
              </a:extLst>
            </p:cNvPr>
            <p:cNvSpPr/>
            <p:nvPr/>
          </p:nvSpPr>
          <p:spPr>
            <a:xfrm>
              <a:off x="5820540" y="60130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4745718-DAE5-41A4-9EE7-557615C43420}"/>
                </a:ext>
              </a:extLst>
            </p:cNvPr>
            <p:cNvSpPr/>
            <p:nvPr/>
          </p:nvSpPr>
          <p:spPr>
            <a:xfrm>
              <a:off x="5820540" y="60511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506F1DE-4EB2-4FD9-B5C8-12FE522BF38E}"/>
                </a:ext>
              </a:extLst>
            </p:cNvPr>
            <p:cNvSpPr/>
            <p:nvPr/>
          </p:nvSpPr>
          <p:spPr>
            <a:xfrm>
              <a:off x="5820540" y="60892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1" name="Graphic 11" descr="Meeting">
            <a:extLst>
              <a:ext uri="{FF2B5EF4-FFF2-40B4-BE49-F238E27FC236}">
                <a16:creationId xmlns:a16="http://schemas.microsoft.com/office/drawing/2014/main" id="{7323D113-F967-46D1-B028-3C150E2ED614}"/>
              </a:ext>
            </a:extLst>
          </p:cNvPr>
          <p:cNvGrpSpPr/>
          <p:nvPr/>
        </p:nvGrpSpPr>
        <p:grpSpPr>
          <a:xfrm>
            <a:off x="5867400" y="4225990"/>
            <a:ext cx="457200" cy="457200"/>
            <a:chOff x="4969880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E09694E-5B19-4BDC-A62B-27D55E69F9F3}"/>
                </a:ext>
              </a:extLst>
            </p:cNvPr>
            <p:cNvSpPr/>
            <p:nvPr/>
          </p:nvSpPr>
          <p:spPr>
            <a:xfrm>
              <a:off x="5163357" y="586742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7026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6F74BF9-6159-4C81-9714-BF550DD544AD}"/>
                </a:ext>
              </a:extLst>
            </p:cNvPr>
            <p:cNvSpPr/>
            <p:nvPr/>
          </p:nvSpPr>
          <p:spPr>
            <a:xfrm>
              <a:off x="52967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C25729B-B09F-4A3C-8247-DB2B410FC756}"/>
                </a:ext>
              </a:extLst>
            </p:cNvPr>
            <p:cNvSpPr/>
            <p:nvPr/>
          </p:nvSpPr>
          <p:spPr>
            <a:xfrm>
              <a:off x="50300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3F37A05-5F6B-4B04-97CB-12B42F70AAD6}"/>
                </a:ext>
              </a:extLst>
            </p:cNvPr>
            <p:cNvSpPr/>
            <p:nvPr/>
          </p:nvSpPr>
          <p:spPr>
            <a:xfrm>
              <a:off x="5009052" y="6009342"/>
              <a:ext cx="376238" cy="128588"/>
            </a:xfrm>
            <a:custGeom>
              <a:avLst/>
              <a:gdLst>
                <a:gd name="connsiteX0" fmla="*/ 1786 w 376237"/>
                <a:gd name="connsiteY0" fmla="*/ 127516 h 128587"/>
                <a:gd name="connsiteX1" fmla="*/ 189428 w 376237"/>
                <a:gd name="connsiteY1" fmla="*/ 1786 h 128587"/>
                <a:gd name="connsiteX2" fmla="*/ 377071 w 376237"/>
                <a:gd name="connsiteY2" fmla="*/ 127516 h 128587"/>
                <a:gd name="connsiteX3" fmla="*/ 1786 w 376237"/>
                <a:gd name="connsiteY3" fmla="*/ 127516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37" h="128587">
                  <a:moveTo>
                    <a:pt x="1786" y="127516"/>
                  </a:moveTo>
                  <a:cubicBezTo>
                    <a:pt x="1786" y="57983"/>
                    <a:pt x="85606" y="1786"/>
                    <a:pt x="189428" y="1786"/>
                  </a:cubicBezTo>
                  <a:cubicBezTo>
                    <a:pt x="292775" y="1786"/>
                    <a:pt x="377071" y="57983"/>
                    <a:pt x="377071" y="127516"/>
                  </a:cubicBezTo>
                  <a:lnTo>
                    <a:pt x="1786" y="12751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DD2B846-3EE8-4F77-9478-6C186F776966}"/>
                </a:ext>
              </a:extLst>
            </p:cNvPr>
            <p:cNvSpPr/>
            <p:nvPr/>
          </p:nvSpPr>
          <p:spPr>
            <a:xfrm>
              <a:off x="5006194" y="5962848"/>
              <a:ext cx="114300" cy="109538"/>
            </a:xfrm>
            <a:custGeom>
              <a:avLst/>
              <a:gdLst>
                <a:gd name="connsiteX0" fmla="*/ 47506 w 114300"/>
                <a:gd name="connsiteY0" fmla="*/ 65902 h 109537"/>
                <a:gd name="connsiteX1" fmla="*/ 116086 w 114300"/>
                <a:gd name="connsiteY1" fmla="*/ 35422 h 109537"/>
                <a:gd name="connsiteX2" fmla="*/ 116086 w 114300"/>
                <a:gd name="connsiteY2" fmla="*/ 30183 h 109537"/>
                <a:gd name="connsiteX3" fmla="*/ 110371 w 114300"/>
                <a:gd name="connsiteY3" fmla="*/ 16372 h 109537"/>
                <a:gd name="connsiteX4" fmla="*/ 101322 w 114300"/>
                <a:gd name="connsiteY4" fmla="*/ 11133 h 109537"/>
                <a:gd name="connsiteX5" fmla="*/ 17502 w 114300"/>
                <a:gd name="connsiteY5" fmla="*/ 10657 h 109537"/>
                <a:gd name="connsiteX6" fmla="*/ 7025 w 114300"/>
                <a:gd name="connsiteY6" fmla="*/ 16372 h 109537"/>
                <a:gd name="connsiteX7" fmla="*/ 1786 w 114300"/>
                <a:gd name="connsiteY7" fmla="*/ 30183 h 109537"/>
                <a:gd name="connsiteX8" fmla="*/ 1786 w 114300"/>
                <a:gd name="connsiteY8" fmla="*/ 111146 h 109537"/>
                <a:gd name="connsiteX9" fmla="*/ 47506 w 114300"/>
                <a:gd name="connsiteY9" fmla="*/ 65902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47506" y="65902"/>
                  </a:moveTo>
                  <a:cubicBezTo>
                    <a:pt x="67508" y="52567"/>
                    <a:pt x="90845" y="42089"/>
                    <a:pt x="116086" y="35422"/>
                  </a:cubicBezTo>
                  <a:lnTo>
                    <a:pt x="116086" y="30183"/>
                  </a:lnTo>
                  <a:cubicBezTo>
                    <a:pt x="116086" y="24944"/>
                    <a:pt x="113705" y="19706"/>
                    <a:pt x="110371" y="16372"/>
                  </a:cubicBezTo>
                  <a:cubicBezTo>
                    <a:pt x="108942" y="14943"/>
                    <a:pt x="105608" y="13038"/>
                    <a:pt x="101322" y="11133"/>
                  </a:cubicBezTo>
                  <a:cubicBezTo>
                    <a:pt x="75128" y="-1249"/>
                    <a:pt x="44172" y="-1249"/>
                    <a:pt x="17502" y="10657"/>
                  </a:cubicBezTo>
                  <a:cubicBezTo>
                    <a:pt x="12740" y="12562"/>
                    <a:pt x="8930" y="14943"/>
                    <a:pt x="7025" y="16372"/>
                  </a:cubicBezTo>
                  <a:cubicBezTo>
                    <a:pt x="4167" y="19706"/>
                    <a:pt x="1786" y="24944"/>
                    <a:pt x="1786" y="30183"/>
                  </a:cubicBezTo>
                  <a:lnTo>
                    <a:pt x="1786" y="111146"/>
                  </a:lnTo>
                  <a:cubicBezTo>
                    <a:pt x="12740" y="94477"/>
                    <a:pt x="27980" y="78761"/>
                    <a:pt x="47506" y="65902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7B792F-15C3-48EF-B538-E17877854EA3}"/>
                </a:ext>
              </a:extLst>
            </p:cNvPr>
            <p:cNvSpPr/>
            <p:nvPr/>
          </p:nvSpPr>
          <p:spPr>
            <a:xfrm>
              <a:off x="5139068" y="5943798"/>
              <a:ext cx="114300" cy="47625"/>
            </a:xfrm>
            <a:custGeom>
              <a:avLst/>
              <a:gdLst>
                <a:gd name="connsiteX0" fmla="*/ 116562 w 114300"/>
                <a:gd name="connsiteY0" fmla="*/ 49709 h 47625"/>
                <a:gd name="connsiteX1" fmla="*/ 116562 w 114300"/>
                <a:gd name="connsiteY1" fmla="*/ 30183 h 47625"/>
                <a:gd name="connsiteX2" fmla="*/ 110847 w 114300"/>
                <a:gd name="connsiteY2" fmla="*/ 16372 h 47625"/>
                <a:gd name="connsiteX3" fmla="*/ 101798 w 114300"/>
                <a:gd name="connsiteY3" fmla="*/ 11133 h 47625"/>
                <a:gd name="connsiteX4" fmla="*/ 17978 w 114300"/>
                <a:gd name="connsiteY4" fmla="*/ 10657 h 47625"/>
                <a:gd name="connsiteX5" fmla="*/ 7501 w 114300"/>
                <a:gd name="connsiteY5" fmla="*/ 16372 h 47625"/>
                <a:gd name="connsiteX6" fmla="*/ 1786 w 114300"/>
                <a:gd name="connsiteY6" fmla="*/ 30183 h 47625"/>
                <a:gd name="connsiteX7" fmla="*/ 1786 w 114300"/>
                <a:gd name="connsiteY7" fmla="*/ 49709 h 47625"/>
                <a:gd name="connsiteX8" fmla="*/ 58936 w 114300"/>
                <a:gd name="connsiteY8" fmla="*/ 43994 h 47625"/>
                <a:gd name="connsiteX9" fmla="*/ 116562 w 114300"/>
                <a:gd name="connsiteY9" fmla="*/ 49709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47625">
                  <a:moveTo>
                    <a:pt x="116562" y="49709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49709"/>
                  </a:lnTo>
                  <a:cubicBezTo>
                    <a:pt x="20360" y="45899"/>
                    <a:pt x="39410" y="43994"/>
                    <a:pt x="58936" y="43994"/>
                  </a:cubicBezTo>
                  <a:cubicBezTo>
                    <a:pt x="78462" y="43994"/>
                    <a:pt x="97988" y="46376"/>
                    <a:pt x="116562" y="49709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E116EFB-94C4-495C-8FFC-AE3EDD575039}"/>
                </a:ext>
              </a:extLst>
            </p:cNvPr>
            <p:cNvSpPr/>
            <p:nvPr/>
          </p:nvSpPr>
          <p:spPr>
            <a:xfrm>
              <a:off x="5272418" y="5962848"/>
              <a:ext cx="114300" cy="109538"/>
            </a:xfrm>
            <a:custGeom>
              <a:avLst/>
              <a:gdLst>
                <a:gd name="connsiteX0" fmla="*/ 116562 w 114300"/>
                <a:gd name="connsiteY0" fmla="*/ 111146 h 109537"/>
                <a:gd name="connsiteX1" fmla="*/ 116562 w 114300"/>
                <a:gd name="connsiteY1" fmla="*/ 30183 h 109537"/>
                <a:gd name="connsiteX2" fmla="*/ 110847 w 114300"/>
                <a:gd name="connsiteY2" fmla="*/ 16372 h 109537"/>
                <a:gd name="connsiteX3" fmla="*/ 101798 w 114300"/>
                <a:gd name="connsiteY3" fmla="*/ 11133 h 109537"/>
                <a:gd name="connsiteX4" fmla="*/ 17978 w 114300"/>
                <a:gd name="connsiteY4" fmla="*/ 10657 h 109537"/>
                <a:gd name="connsiteX5" fmla="*/ 7501 w 114300"/>
                <a:gd name="connsiteY5" fmla="*/ 16372 h 109537"/>
                <a:gd name="connsiteX6" fmla="*/ 1786 w 114300"/>
                <a:gd name="connsiteY6" fmla="*/ 30183 h 109537"/>
                <a:gd name="connsiteX7" fmla="*/ 1786 w 114300"/>
                <a:gd name="connsiteY7" fmla="*/ 35422 h 109537"/>
                <a:gd name="connsiteX8" fmla="*/ 70366 w 114300"/>
                <a:gd name="connsiteY8" fmla="*/ 65902 h 109537"/>
                <a:gd name="connsiteX9" fmla="*/ 116562 w 114300"/>
                <a:gd name="connsiteY9" fmla="*/ 111146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116562" y="111146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35422"/>
                  </a:lnTo>
                  <a:cubicBezTo>
                    <a:pt x="27027" y="42089"/>
                    <a:pt x="50363" y="52567"/>
                    <a:pt x="70366" y="65902"/>
                  </a:cubicBezTo>
                  <a:cubicBezTo>
                    <a:pt x="90368" y="78761"/>
                    <a:pt x="105608" y="94477"/>
                    <a:pt x="116562" y="111146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3" name="Graphic 7" descr="Hourglass">
            <a:extLst>
              <a:ext uri="{FF2B5EF4-FFF2-40B4-BE49-F238E27FC236}">
                <a16:creationId xmlns:a16="http://schemas.microsoft.com/office/drawing/2014/main" id="{312E2933-070B-47CC-AE71-ABE65B339700}"/>
              </a:ext>
            </a:extLst>
          </p:cNvPr>
          <p:cNvSpPr/>
          <p:nvPr/>
        </p:nvSpPr>
        <p:spPr>
          <a:xfrm>
            <a:off x="5319713" y="2395779"/>
            <a:ext cx="266700" cy="381000"/>
          </a:xfrm>
          <a:custGeom>
            <a:avLst/>
            <a:gdLst>
              <a:gd name="connsiteX0" fmla="*/ 161806 w 266700"/>
              <a:gd name="connsiteY0" fmla="*/ 217527 h 381000"/>
              <a:gd name="connsiteX1" fmla="*/ 204668 w 266700"/>
              <a:gd name="connsiteY1" fmla="*/ 278011 h 381000"/>
              <a:gd name="connsiteX2" fmla="*/ 65603 w 266700"/>
              <a:gd name="connsiteY2" fmla="*/ 278011 h 381000"/>
              <a:gd name="connsiteX3" fmla="*/ 108466 w 266700"/>
              <a:gd name="connsiteY3" fmla="*/ 217527 h 381000"/>
              <a:gd name="connsiteX4" fmla="*/ 120848 w 266700"/>
              <a:gd name="connsiteY4" fmla="*/ 192286 h 381000"/>
              <a:gd name="connsiteX5" fmla="*/ 108466 w 266700"/>
              <a:gd name="connsiteY5" fmla="*/ 167045 h 381000"/>
              <a:gd name="connsiteX6" fmla="*/ 43220 w 266700"/>
              <a:gd name="connsiteY6" fmla="*/ 30361 h 381000"/>
              <a:gd name="connsiteX7" fmla="*/ 227528 w 266700"/>
              <a:gd name="connsiteY7" fmla="*/ 30361 h 381000"/>
              <a:gd name="connsiteX8" fmla="*/ 162282 w 266700"/>
              <a:gd name="connsiteY8" fmla="*/ 167045 h 381000"/>
              <a:gd name="connsiteX9" fmla="*/ 149423 w 266700"/>
              <a:gd name="connsiteY9" fmla="*/ 192286 h 381000"/>
              <a:gd name="connsiteX10" fmla="*/ 161806 w 266700"/>
              <a:gd name="connsiteY10" fmla="*/ 217527 h 381000"/>
              <a:gd name="connsiteX11" fmla="*/ 255627 w 266700"/>
              <a:gd name="connsiteY11" fmla="*/ 30361 h 381000"/>
              <a:gd name="connsiteX12" fmla="*/ 268486 w 266700"/>
              <a:gd name="connsiteY12" fmla="*/ 30361 h 381000"/>
              <a:gd name="connsiteX13" fmla="*/ 268486 w 266700"/>
              <a:gd name="connsiteY13" fmla="*/ 1786 h 381000"/>
              <a:gd name="connsiteX14" fmla="*/ 1786 w 266700"/>
              <a:gd name="connsiteY14" fmla="*/ 1786 h 381000"/>
              <a:gd name="connsiteX15" fmla="*/ 1786 w 266700"/>
              <a:gd name="connsiteY15" fmla="*/ 30361 h 381000"/>
              <a:gd name="connsiteX16" fmla="*/ 14168 w 266700"/>
              <a:gd name="connsiteY16" fmla="*/ 30361 h 381000"/>
              <a:gd name="connsiteX17" fmla="*/ 94178 w 266700"/>
              <a:gd name="connsiteY17" fmla="*/ 192286 h 381000"/>
              <a:gd name="connsiteX18" fmla="*/ 14168 w 266700"/>
              <a:gd name="connsiteY18" fmla="*/ 354211 h 381000"/>
              <a:gd name="connsiteX19" fmla="*/ 1786 w 266700"/>
              <a:gd name="connsiteY19" fmla="*/ 354211 h 381000"/>
              <a:gd name="connsiteX20" fmla="*/ 1786 w 266700"/>
              <a:gd name="connsiteY20" fmla="*/ 382786 h 381000"/>
              <a:gd name="connsiteX21" fmla="*/ 268486 w 266700"/>
              <a:gd name="connsiteY21" fmla="*/ 382786 h 381000"/>
              <a:gd name="connsiteX22" fmla="*/ 268486 w 266700"/>
              <a:gd name="connsiteY22" fmla="*/ 354211 h 381000"/>
              <a:gd name="connsiteX23" fmla="*/ 255627 w 266700"/>
              <a:gd name="connsiteY23" fmla="*/ 354211 h 381000"/>
              <a:gd name="connsiteX24" fmla="*/ 175617 w 266700"/>
              <a:gd name="connsiteY24" fmla="*/ 192286 h 381000"/>
              <a:gd name="connsiteX25" fmla="*/ 255627 w 266700"/>
              <a:gd name="connsiteY25" fmla="*/ 30361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1806" y="217527"/>
                </a:moveTo>
                <a:cubicBezTo>
                  <a:pt x="177998" y="230386"/>
                  <a:pt x="193238" y="252770"/>
                  <a:pt x="204668" y="278011"/>
                </a:cubicBezTo>
                <a:lnTo>
                  <a:pt x="65603" y="278011"/>
                </a:lnTo>
                <a:cubicBezTo>
                  <a:pt x="77510" y="252770"/>
                  <a:pt x="92273" y="229910"/>
                  <a:pt x="108466" y="217527"/>
                </a:cubicBezTo>
                <a:cubicBezTo>
                  <a:pt x="116086" y="211336"/>
                  <a:pt x="120848" y="202287"/>
                  <a:pt x="120848" y="192286"/>
                </a:cubicBezTo>
                <a:cubicBezTo>
                  <a:pt x="120848" y="182285"/>
                  <a:pt x="116086" y="173236"/>
                  <a:pt x="108466" y="167045"/>
                </a:cubicBezTo>
                <a:cubicBezTo>
                  <a:pt x="76081" y="141803"/>
                  <a:pt x="47982" y="77033"/>
                  <a:pt x="43220" y="30361"/>
                </a:cubicBezTo>
                <a:lnTo>
                  <a:pt x="227528" y="30361"/>
                </a:lnTo>
                <a:cubicBezTo>
                  <a:pt x="222290" y="77033"/>
                  <a:pt x="194667" y="141803"/>
                  <a:pt x="162282" y="167045"/>
                </a:cubicBezTo>
                <a:cubicBezTo>
                  <a:pt x="154186" y="173236"/>
                  <a:pt x="149423" y="182285"/>
                  <a:pt x="149423" y="192286"/>
                </a:cubicBezTo>
                <a:cubicBezTo>
                  <a:pt x="149423" y="202287"/>
                  <a:pt x="154186" y="211336"/>
                  <a:pt x="161806" y="217527"/>
                </a:cubicBezTo>
                <a:close/>
                <a:moveTo>
                  <a:pt x="255627" y="30361"/>
                </a:moveTo>
                <a:lnTo>
                  <a:pt x="268486" y="30361"/>
                </a:lnTo>
                <a:lnTo>
                  <a:pt x="268486" y="1786"/>
                </a:lnTo>
                <a:lnTo>
                  <a:pt x="1786" y="1786"/>
                </a:lnTo>
                <a:lnTo>
                  <a:pt x="1786" y="30361"/>
                </a:lnTo>
                <a:lnTo>
                  <a:pt x="14168" y="30361"/>
                </a:lnTo>
                <a:cubicBezTo>
                  <a:pt x="19407" y="83225"/>
                  <a:pt x="49887" y="160377"/>
                  <a:pt x="94178" y="192286"/>
                </a:cubicBezTo>
                <a:cubicBezTo>
                  <a:pt x="49887" y="224195"/>
                  <a:pt x="18931" y="301347"/>
                  <a:pt x="14168" y="354211"/>
                </a:cubicBezTo>
                <a:lnTo>
                  <a:pt x="1786" y="354211"/>
                </a:lnTo>
                <a:lnTo>
                  <a:pt x="1786" y="382786"/>
                </a:lnTo>
                <a:lnTo>
                  <a:pt x="268486" y="382786"/>
                </a:lnTo>
                <a:lnTo>
                  <a:pt x="268486" y="354211"/>
                </a:lnTo>
                <a:lnTo>
                  <a:pt x="255627" y="354211"/>
                </a:lnTo>
                <a:cubicBezTo>
                  <a:pt x="250865" y="301347"/>
                  <a:pt x="219908" y="224195"/>
                  <a:pt x="175617" y="192286"/>
                </a:cubicBezTo>
                <a:cubicBezTo>
                  <a:pt x="219908" y="160377"/>
                  <a:pt x="250865" y="83225"/>
                  <a:pt x="255627" y="303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4" name="Graphic 56" descr="Gears">
            <a:extLst>
              <a:ext uri="{FF2B5EF4-FFF2-40B4-BE49-F238E27FC236}">
                <a16:creationId xmlns:a16="http://schemas.microsoft.com/office/drawing/2014/main" id="{878DF94A-B888-4360-A05A-FF398B1E37AE}"/>
              </a:ext>
            </a:extLst>
          </p:cNvPr>
          <p:cNvGrpSpPr/>
          <p:nvPr/>
        </p:nvGrpSpPr>
        <p:grpSpPr>
          <a:xfrm>
            <a:off x="6472238" y="2357679"/>
            <a:ext cx="457200" cy="457200"/>
            <a:chOff x="2115502" y="5110604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13FDE98-E5B1-40E8-8B88-244A53FB69BD}"/>
                </a:ext>
              </a:extLst>
            </p:cNvPr>
            <p:cNvSpPr/>
            <p:nvPr/>
          </p:nvSpPr>
          <p:spPr>
            <a:xfrm>
              <a:off x="2292905" y="5147513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B26D503-C230-40C8-B0C7-88E1FF638702}"/>
                </a:ext>
              </a:extLst>
            </p:cNvPr>
            <p:cNvSpPr/>
            <p:nvPr/>
          </p:nvSpPr>
          <p:spPr>
            <a:xfrm>
              <a:off x="2185273" y="5320868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032760" y="694161"/>
            <a:ext cx="61264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DOUGHNUT CHART INFOGRAPHIC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51970AB-67B6-40F5-9E1D-8CBB40EFDE43}"/>
              </a:ext>
            </a:extLst>
          </p:cNvPr>
          <p:cNvSpPr/>
          <p:nvPr/>
        </p:nvSpPr>
        <p:spPr>
          <a:xfrm>
            <a:off x="4267200" y="547391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BD52589-CF68-4C02-8872-01AE00D6C1C1}"/>
              </a:ext>
            </a:extLst>
          </p:cNvPr>
          <p:cNvSpPr/>
          <p:nvPr/>
        </p:nvSpPr>
        <p:spPr>
          <a:xfrm>
            <a:off x="5364480" y="509534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C54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540A5B-217C-40AD-BB13-AB1F7D0635C7}"/>
              </a:ext>
            </a:extLst>
          </p:cNvPr>
          <p:cNvSpPr/>
          <p:nvPr/>
        </p:nvSpPr>
        <p:spPr>
          <a:xfrm>
            <a:off x="7934325" y="198787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AB18717-44C2-438A-A9A7-780708A5A855}"/>
              </a:ext>
            </a:extLst>
          </p:cNvPr>
          <p:cNvSpPr/>
          <p:nvPr/>
        </p:nvSpPr>
        <p:spPr>
          <a:xfrm>
            <a:off x="7934325" y="160930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B5C9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5198847-63BA-4DFD-9458-07CF71874119}"/>
              </a:ext>
            </a:extLst>
          </p:cNvPr>
          <p:cNvSpPr/>
          <p:nvPr/>
        </p:nvSpPr>
        <p:spPr>
          <a:xfrm>
            <a:off x="611019" y="199122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116573-E43D-4901-A21C-92CB4EF55963}"/>
              </a:ext>
            </a:extLst>
          </p:cNvPr>
          <p:cNvSpPr/>
          <p:nvPr/>
        </p:nvSpPr>
        <p:spPr>
          <a:xfrm>
            <a:off x="2805579" y="161265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F6D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A7B2DDE-F056-4F6B-9878-71629E78C7DC}"/>
              </a:ext>
            </a:extLst>
          </p:cNvPr>
          <p:cNvSpPr/>
          <p:nvPr/>
        </p:nvSpPr>
        <p:spPr>
          <a:xfrm>
            <a:off x="793385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772AE1-EC9C-4B65-B150-029702AFF3CF}"/>
              </a:ext>
            </a:extLst>
          </p:cNvPr>
          <p:cNvSpPr/>
          <p:nvPr/>
        </p:nvSpPr>
        <p:spPr>
          <a:xfrm>
            <a:off x="793385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00C5D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45E2F8-BDBA-4F9B-A53D-4A133267E03F}"/>
              </a:ext>
            </a:extLst>
          </p:cNvPr>
          <p:cNvSpPr/>
          <p:nvPr/>
        </p:nvSpPr>
        <p:spPr>
          <a:xfrm>
            <a:off x="60733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A8991C-4F6A-4679-B351-65371940D34B}"/>
              </a:ext>
            </a:extLst>
          </p:cNvPr>
          <p:cNvSpPr/>
          <p:nvPr/>
        </p:nvSpPr>
        <p:spPr>
          <a:xfrm>
            <a:off x="280189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0CECDA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58" name="Graphic 53" descr="Bar graph with upward trend">
            <a:extLst>
              <a:ext uri="{FF2B5EF4-FFF2-40B4-BE49-F238E27FC236}">
                <a16:creationId xmlns:a16="http://schemas.microsoft.com/office/drawing/2014/main" id="{C80376B7-8BA9-47D6-B077-2D0ACC77297B}"/>
              </a:ext>
            </a:extLst>
          </p:cNvPr>
          <p:cNvGrpSpPr/>
          <p:nvPr/>
        </p:nvGrpSpPr>
        <p:grpSpPr>
          <a:xfrm>
            <a:off x="5775960" y="3108960"/>
            <a:ext cx="640080" cy="640080"/>
            <a:chOff x="5769435" y="2735108"/>
            <a:chExt cx="640080" cy="6400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39A38EC-EECD-4E4A-85D1-EC3DF148C672}"/>
                </a:ext>
              </a:extLst>
            </p:cNvPr>
            <p:cNvSpPr/>
            <p:nvPr/>
          </p:nvSpPr>
          <p:spPr>
            <a:xfrm>
              <a:off x="5859290" y="2818295"/>
              <a:ext cx="466725" cy="473393"/>
            </a:xfrm>
            <a:custGeom>
              <a:avLst/>
              <a:gdLst>
                <a:gd name="connsiteX0" fmla="*/ 43495 w 466725"/>
                <a:gd name="connsiteY0" fmla="*/ 3490 h 473392"/>
                <a:gd name="connsiteX1" fmla="*/ 3490 w 466725"/>
                <a:gd name="connsiteY1" fmla="*/ 3490 h 473392"/>
                <a:gd name="connsiteX2" fmla="*/ 3490 w 466725"/>
                <a:gd name="connsiteY2" fmla="*/ 470215 h 473392"/>
                <a:gd name="connsiteX3" fmla="*/ 463548 w 466725"/>
                <a:gd name="connsiteY3" fmla="*/ 470215 h 473392"/>
                <a:gd name="connsiteX4" fmla="*/ 463548 w 466725"/>
                <a:gd name="connsiteY4" fmla="*/ 430210 h 473392"/>
                <a:gd name="connsiteX5" fmla="*/ 43495 w 466725"/>
                <a:gd name="connsiteY5" fmla="*/ 430210 h 473392"/>
                <a:gd name="connsiteX6" fmla="*/ 43495 w 466725"/>
                <a:gd name="connsiteY6" fmla="*/ 3490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725" h="473392">
                  <a:moveTo>
                    <a:pt x="43495" y="3490"/>
                  </a:moveTo>
                  <a:lnTo>
                    <a:pt x="3490" y="3490"/>
                  </a:lnTo>
                  <a:lnTo>
                    <a:pt x="3490" y="470215"/>
                  </a:lnTo>
                  <a:lnTo>
                    <a:pt x="463548" y="470215"/>
                  </a:lnTo>
                  <a:lnTo>
                    <a:pt x="463548" y="430210"/>
                  </a:lnTo>
                  <a:lnTo>
                    <a:pt x="43495" y="430210"/>
                  </a:lnTo>
                  <a:lnTo>
                    <a:pt x="43495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2F0E102-8F1A-463F-BD58-5A9D5BAFACBF}"/>
                </a:ext>
              </a:extLst>
            </p:cNvPr>
            <p:cNvSpPr/>
            <p:nvPr/>
          </p:nvSpPr>
          <p:spPr>
            <a:xfrm>
              <a:off x="6219335" y="2818295"/>
              <a:ext cx="106680" cy="393383"/>
            </a:xfrm>
            <a:custGeom>
              <a:avLst/>
              <a:gdLst>
                <a:gd name="connsiteX0" fmla="*/ 103503 w 106680"/>
                <a:gd name="connsiteY0" fmla="*/ 390205 h 393382"/>
                <a:gd name="connsiteX1" fmla="*/ 3490 w 106680"/>
                <a:gd name="connsiteY1" fmla="*/ 390205 h 393382"/>
                <a:gd name="connsiteX2" fmla="*/ 3490 w 106680"/>
                <a:gd name="connsiteY2" fmla="*/ 3490 h 393382"/>
                <a:gd name="connsiteX3" fmla="*/ 103503 w 106680"/>
                <a:gd name="connsiteY3" fmla="*/ 3490 h 39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393382">
                  <a:moveTo>
                    <a:pt x="103503" y="390205"/>
                  </a:moveTo>
                  <a:lnTo>
                    <a:pt x="3490" y="39020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EACFA2A-2845-41B2-966F-84949247477A}"/>
                </a:ext>
              </a:extLst>
            </p:cNvPr>
            <p:cNvSpPr/>
            <p:nvPr/>
          </p:nvSpPr>
          <p:spPr>
            <a:xfrm>
              <a:off x="6079317" y="2951645"/>
              <a:ext cx="106680" cy="260033"/>
            </a:xfrm>
            <a:custGeom>
              <a:avLst/>
              <a:gdLst>
                <a:gd name="connsiteX0" fmla="*/ 103503 w 106680"/>
                <a:gd name="connsiteY0" fmla="*/ 256855 h 260032"/>
                <a:gd name="connsiteX1" fmla="*/ 3490 w 106680"/>
                <a:gd name="connsiteY1" fmla="*/ 256855 h 260032"/>
                <a:gd name="connsiteX2" fmla="*/ 3490 w 106680"/>
                <a:gd name="connsiteY2" fmla="*/ 3490 h 260032"/>
                <a:gd name="connsiteX3" fmla="*/ 103503 w 106680"/>
                <a:gd name="connsiteY3" fmla="*/ 3490 h 26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260032">
                  <a:moveTo>
                    <a:pt x="103503" y="256855"/>
                  </a:moveTo>
                  <a:lnTo>
                    <a:pt x="3490" y="25685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D28636F-ECDE-4A8E-BE89-9FBDD056BF6A}"/>
                </a:ext>
              </a:extLst>
            </p:cNvPr>
            <p:cNvSpPr/>
            <p:nvPr/>
          </p:nvSpPr>
          <p:spPr>
            <a:xfrm>
              <a:off x="5939300" y="3071660"/>
              <a:ext cx="106680" cy="140018"/>
            </a:xfrm>
            <a:custGeom>
              <a:avLst/>
              <a:gdLst>
                <a:gd name="connsiteX0" fmla="*/ 103503 w 106680"/>
                <a:gd name="connsiteY0" fmla="*/ 136840 h 140017"/>
                <a:gd name="connsiteX1" fmla="*/ 3490 w 106680"/>
                <a:gd name="connsiteY1" fmla="*/ 136840 h 140017"/>
                <a:gd name="connsiteX2" fmla="*/ 3490 w 106680"/>
                <a:gd name="connsiteY2" fmla="*/ 3490 h 140017"/>
                <a:gd name="connsiteX3" fmla="*/ 103503 w 106680"/>
                <a:gd name="connsiteY3" fmla="*/ 3490 h 14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140017">
                  <a:moveTo>
                    <a:pt x="103503" y="136840"/>
                  </a:moveTo>
                  <a:lnTo>
                    <a:pt x="3490" y="136840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DBAB5A5-C4D7-4A40-A768-781F40828350}"/>
                </a:ext>
              </a:extLst>
            </p:cNvPr>
            <p:cNvSpPr/>
            <p:nvPr/>
          </p:nvSpPr>
          <p:spPr>
            <a:xfrm>
              <a:off x="5936566" y="2818295"/>
              <a:ext cx="220028" cy="220028"/>
            </a:xfrm>
            <a:custGeom>
              <a:avLst/>
              <a:gdLst>
                <a:gd name="connsiteX0" fmla="*/ 219584 w 220027"/>
                <a:gd name="connsiteY0" fmla="*/ 95101 h 220027"/>
                <a:gd name="connsiteX1" fmla="*/ 219584 w 220027"/>
                <a:gd name="connsiteY1" fmla="*/ 3490 h 220027"/>
                <a:gd name="connsiteX2" fmla="*/ 127972 w 220027"/>
                <a:gd name="connsiteY2" fmla="*/ 3490 h 220027"/>
                <a:gd name="connsiteX3" fmla="*/ 164377 w 220027"/>
                <a:gd name="connsiteY3" fmla="*/ 39895 h 220027"/>
                <a:gd name="connsiteX4" fmla="*/ 3490 w 220027"/>
                <a:gd name="connsiteY4" fmla="*/ 200781 h 220027"/>
                <a:gd name="connsiteX5" fmla="*/ 22292 w 220027"/>
                <a:gd name="connsiteY5" fmla="*/ 219584 h 220027"/>
                <a:gd name="connsiteX6" fmla="*/ 183179 w 220027"/>
                <a:gd name="connsiteY6" fmla="*/ 58764 h 220027"/>
                <a:gd name="connsiteX7" fmla="*/ 219584 w 220027"/>
                <a:gd name="connsiteY7" fmla="*/ 95101 h 22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220027">
                  <a:moveTo>
                    <a:pt x="219584" y="95101"/>
                  </a:moveTo>
                  <a:lnTo>
                    <a:pt x="219584" y="3490"/>
                  </a:lnTo>
                  <a:lnTo>
                    <a:pt x="127972" y="3490"/>
                  </a:lnTo>
                  <a:lnTo>
                    <a:pt x="164377" y="39895"/>
                  </a:lnTo>
                  <a:lnTo>
                    <a:pt x="3490" y="200781"/>
                  </a:lnTo>
                  <a:lnTo>
                    <a:pt x="22292" y="219584"/>
                  </a:lnTo>
                  <a:lnTo>
                    <a:pt x="183179" y="58764"/>
                  </a:lnTo>
                  <a:lnTo>
                    <a:pt x="219584" y="9510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5C75017-FDCF-4B4F-A708-3648A0E6E7B1}"/>
              </a:ext>
            </a:extLst>
          </p:cNvPr>
          <p:cNvGrpSpPr/>
          <p:nvPr/>
        </p:nvGrpSpPr>
        <p:grpSpPr>
          <a:xfrm>
            <a:off x="4724400" y="2057400"/>
            <a:ext cx="2743200" cy="2743200"/>
            <a:chOff x="4724400" y="2057400"/>
            <a:chExt cx="2743200" cy="274320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6C17438-B173-4406-AEF5-4E4702C2AC67}"/>
                </a:ext>
              </a:extLst>
            </p:cNvPr>
            <p:cNvSpPr/>
            <p:nvPr/>
          </p:nvSpPr>
          <p:spPr>
            <a:xfrm>
              <a:off x="4724400" y="3036981"/>
              <a:ext cx="924868" cy="1467562"/>
            </a:xfrm>
            <a:custGeom>
              <a:avLst/>
              <a:gdLst>
                <a:gd name="connsiteX0" fmla="*/ 85025 w 1224390"/>
                <a:gd name="connsiteY0" fmla="*/ 0 h 1933575"/>
                <a:gd name="connsiteX1" fmla="*/ 909358 w 1224390"/>
                <a:gd name="connsiteY1" fmla="*/ 267187 h 1933575"/>
                <a:gd name="connsiteX2" fmla="*/ 1224390 w 1224390"/>
                <a:gd name="connsiteY2" fmla="*/ 1233974 h 1933575"/>
                <a:gd name="connsiteX3" fmla="*/ 714685 w 1224390"/>
                <a:gd name="connsiteY3" fmla="*/ 1933575 h 1933575"/>
                <a:gd name="connsiteX4" fmla="*/ 85025 w 1224390"/>
                <a:gd name="connsiteY4" fmla="*/ 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390" h="1933575">
                  <a:moveTo>
                    <a:pt x="85025" y="0"/>
                  </a:moveTo>
                  <a:lnTo>
                    <a:pt x="909358" y="267187"/>
                  </a:lnTo>
                  <a:cubicBezTo>
                    <a:pt x="793443" y="623435"/>
                    <a:pt x="920263" y="1013938"/>
                    <a:pt x="1224390" y="1233974"/>
                  </a:cubicBezTo>
                  <a:lnTo>
                    <a:pt x="714685" y="1933575"/>
                  </a:lnTo>
                  <a:cubicBezTo>
                    <a:pt x="107239" y="1493101"/>
                    <a:pt x="-147210" y="712497"/>
                    <a:pt x="85025" y="0"/>
                  </a:cubicBezTo>
                  <a:close/>
                </a:path>
              </a:pathLst>
            </a:custGeom>
            <a:solidFill>
              <a:srgbClr val="0CE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31C1837-65C5-4522-9C31-A88ED89B3F36}"/>
                </a:ext>
              </a:extLst>
            </p:cNvPr>
            <p:cNvSpPr/>
            <p:nvPr/>
          </p:nvSpPr>
          <p:spPr>
            <a:xfrm>
              <a:off x="5326697" y="4018970"/>
              <a:ext cx="1539710" cy="781630"/>
            </a:xfrm>
            <a:custGeom>
              <a:avLst/>
              <a:gdLst>
                <a:gd name="connsiteX0" fmla="*/ 509790 w 2038350"/>
                <a:gd name="connsiteY0" fmla="*/ 0 h 1029831"/>
                <a:gd name="connsiteX1" fmla="*/ 1528965 w 2038350"/>
                <a:gd name="connsiteY1" fmla="*/ 0 h 1029831"/>
                <a:gd name="connsiteX2" fmla="*/ 2038350 w 2038350"/>
                <a:gd name="connsiteY2" fmla="*/ 699850 h 1029831"/>
                <a:gd name="connsiteX3" fmla="*/ 0 w 2038350"/>
                <a:gd name="connsiteY3" fmla="*/ 699850 h 102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8350" h="1029831">
                  <a:moveTo>
                    <a:pt x="509790" y="0"/>
                  </a:moveTo>
                  <a:cubicBezTo>
                    <a:pt x="813563" y="220390"/>
                    <a:pt x="1224787" y="220390"/>
                    <a:pt x="1528965" y="0"/>
                  </a:cubicBezTo>
                  <a:lnTo>
                    <a:pt x="2038350" y="699850"/>
                  </a:lnTo>
                  <a:cubicBezTo>
                    <a:pt x="1430804" y="1139825"/>
                    <a:pt x="607950" y="1139825"/>
                    <a:pt x="0" y="699850"/>
                  </a:cubicBezTo>
                  <a:close/>
                </a:path>
              </a:pathLst>
            </a:custGeom>
            <a:solidFill>
              <a:srgbClr val="FFC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E6767C-31CE-4D4A-893C-8073649C1F76}"/>
                </a:ext>
              </a:extLst>
            </p:cNvPr>
            <p:cNvSpPr/>
            <p:nvPr/>
          </p:nvSpPr>
          <p:spPr>
            <a:xfrm>
              <a:off x="6543836" y="3036981"/>
              <a:ext cx="923764" cy="1467562"/>
            </a:xfrm>
            <a:custGeom>
              <a:avLst/>
              <a:gdLst>
                <a:gd name="connsiteX0" fmla="*/ 1137978 w 1222929"/>
                <a:gd name="connsiteY0" fmla="*/ 0 h 1933575"/>
                <a:gd name="connsiteX1" fmla="*/ 508862 w 1222929"/>
                <a:gd name="connsiteY1" fmla="*/ 1933575 h 1933575"/>
                <a:gd name="connsiteX2" fmla="*/ 0 w 1222929"/>
                <a:gd name="connsiteY2" fmla="*/ 1233974 h 1933575"/>
                <a:gd name="connsiteX3" fmla="*/ 314356 w 1222929"/>
                <a:gd name="connsiteY3" fmla="*/ 267187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2929" h="1933575">
                  <a:moveTo>
                    <a:pt x="1137978" y="0"/>
                  </a:moveTo>
                  <a:cubicBezTo>
                    <a:pt x="1370013" y="712497"/>
                    <a:pt x="1115784" y="1493101"/>
                    <a:pt x="508862" y="1933575"/>
                  </a:cubicBezTo>
                  <a:lnTo>
                    <a:pt x="0" y="1233974"/>
                  </a:lnTo>
                  <a:cubicBezTo>
                    <a:pt x="303461" y="1013938"/>
                    <a:pt x="430575" y="623435"/>
                    <a:pt x="314356" y="267187"/>
                  </a:cubicBezTo>
                  <a:close/>
                </a:path>
              </a:pathLst>
            </a:custGeom>
            <a:solidFill>
              <a:srgbClr val="00C5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45E248C-442C-4F56-994B-D11005E884A0}"/>
                </a:ext>
              </a:extLst>
            </p:cNvPr>
            <p:cNvSpPr/>
            <p:nvPr/>
          </p:nvSpPr>
          <p:spPr>
            <a:xfrm>
              <a:off x="6134925" y="2057400"/>
              <a:ext cx="1244719" cy="1109709"/>
            </a:xfrm>
            <a:custGeom>
              <a:avLst/>
              <a:gdLst>
                <a:gd name="connsiteX0" fmla="*/ 0 w 1647825"/>
                <a:gd name="connsiteY0" fmla="*/ 0 h 1462088"/>
                <a:gd name="connsiteX1" fmla="*/ 1647825 w 1647825"/>
                <a:gd name="connsiteY1" fmla="*/ 1194972 h 1462088"/>
                <a:gd name="connsiteX2" fmla="*/ 823912 w 1647825"/>
                <a:gd name="connsiteY2" fmla="*/ 1462088 h 1462088"/>
                <a:gd name="connsiteX3" fmla="*/ 0 w 1647825"/>
                <a:gd name="connsiteY3" fmla="*/ 864602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825" h="1462088">
                  <a:moveTo>
                    <a:pt x="0" y="0"/>
                  </a:moveTo>
                  <a:cubicBezTo>
                    <a:pt x="750846" y="0"/>
                    <a:pt x="1416112" y="482260"/>
                    <a:pt x="1647825" y="1194972"/>
                  </a:cubicBezTo>
                  <a:lnTo>
                    <a:pt x="823912" y="1462088"/>
                  </a:lnTo>
                  <a:cubicBezTo>
                    <a:pt x="708056" y="1105933"/>
                    <a:pt x="375423" y="864602"/>
                    <a:pt x="0" y="864602"/>
                  </a:cubicBezTo>
                  <a:close/>
                </a:path>
              </a:pathLst>
            </a:custGeom>
            <a:solidFill>
              <a:srgbClr val="FB5C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6934B2-6695-4361-B543-A2006912A9A7}"/>
                </a:ext>
              </a:extLst>
            </p:cNvPr>
            <p:cNvSpPr/>
            <p:nvPr/>
          </p:nvSpPr>
          <p:spPr>
            <a:xfrm>
              <a:off x="4812261" y="2057400"/>
              <a:ext cx="1245918" cy="1109709"/>
            </a:xfrm>
            <a:custGeom>
              <a:avLst/>
              <a:gdLst>
                <a:gd name="connsiteX0" fmla="*/ 1649413 w 1649413"/>
                <a:gd name="connsiteY0" fmla="*/ 0 h 1462088"/>
                <a:gd name="connsiteX1" fmla="*/ 1649413 w 1649413"/>
                <a:gd name="connsiteY1" fmla="*/ 864602 h 1462088"/>
                <a:gd name="connsiteX2" fmla="*/ 824707 w 1649413"/>
                <a:gd name="connsiteY2" fmla="*/ 1462088 h 1462088"/>
                <a:gd name="connsiteX3" fmla="*/ 0 w 1649413"/>
                <a:gd name="connsiteY3" fmla="*/ 1194972 h 1462088"/>
                <a:gd name="connsiteX4" fmla="*/ 1649413 w 1649413"/>
                <a:gd name="connsiteY4" fmla="*/ 0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413" h="1462088">
                  <a:moveTo>
                    <a:pt x="1649413" y="0"/>
                  </a:moveTo>
                  <a:lnTo>
                    <a:pt x="1649413" y="864602"/>
                  </a:lnTo>
                  <a:cubicBezTo>
                    <a:pt x="1273628" y="864602"/>
                    <a:pt x="940675" y="1105933"/>
                    <a:pt x="824707" y="1462088"/>
                  </a:cubicBezTo>
                  <a:lnTo>
                    <a:pt x="0" y="1194972"/>
                  </a:lnTo>
                  <a:cubicBezTo>
                    <a:pt x="232340" y="482260"/>
                    <a:pt x="898247" y="0"/>
                    <a:pt x="1649413" y="0"/>
                  </a:cubicBezTo>
                  <a:close/>
                </a:path>
              </a:pathLst>
            </a:custGeom>
            <a:solidFill>
              <a:srgbClr val="EF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6" name="Graphic 5" descr="Bullseye">
            <a:extLst>
              <a:ext uri="{FF2B5EF4-FFF2-40B4-BE49-F238E27FC236}">
                <a16:creationId xmlns:a16="http://schemas.microsoft.com/office/drawing/2014/main" id="{547933FE-643D-4922-9542-F64C88E2A3B1}"/>
              </a:ext>
            </a:extLst>
          </p:cNvPr>
          <p:cNvGrpSpPr/>
          <p:nvPr/>
        </p:nvGrpSpPr>
        <p:grpSpPr>
          <a:xfrm>
            <a:off x="4878559" y="3520893"/>
            <a:ext cx="457200" cy="457200"/>
            <a:chOff x="3558694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9DEFB6-4FC1-43D6-91E5-74A8F45109A8}"/>
                </a:ext>
              </a:extLst>
            </p:cNvPr>
            <p:cNvSpPr/>
            <p:nvPr/>
          </p:nvSpPr>
          <p:spPr>
            <a:xfrm>
              <a:off x="3730263" y="5813127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7736A83-217C-4051-933B-D6C58FC392AE}"/>
                </a:ext>
              </a:extLst>
            </p:cNvPr>
            <p:cNvSpPr/>
            <p:nvPr/>
          </p:nvSpPr>
          <p:spPr>
            <a:xfrm>
              <a:off x="3597389" y="5827415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F331AFB-1E84-4021-941B-A9B9615A9D7F}"/>
                </a:ext>
              </a:extLst>
            </p:cNvPr>
            <p:cNvSpPr/>
            <p:nvPr/>
          </p:nvSpPr>
          <p:spPr>
            <a:xfrm>
              <a:off x="3664064" y="5894090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" name="Graphic 9" descr="Document">
            <a:extLst>
              <a:ext uri="{FF2B5EF4-FFF2-40B4-BE49-F238E27FC236}">
                <a16:creationId xmlns:a16="http://schemas.microsoft.com/office/drawing/2014/main" id="{412B30CA-5238-4950-AE82-39AB055E2453}"/>
              </a:ext>
            </a:extLst>
          </p:cNvPr>
          <p:cNvGrpSpPr/>
          <p:nvPr/>
        </p:nvGrpSpPr>
        <p:grpSpPr>
          <a:xfrm>
            <a:off x="6856242" y="3520893"/>
            <a:ext cx="457200" cy="457200"/>
            <a:chOff x="5684213" y="5762407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A50B65-58CF-49F5-99FF-A107AB0AF74B}"/>
                </a:ext>
              </a:extLst>
            </p:cNvPr>
            <p:cNvSpPr/>
            <p:nvPr/>
          </p:nvSpPr>
          <p:spPr>
            <a:xfrm>
              <a:off x="5763390" y="5798721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95D6D64-5D46-4B2B-99F6-38C8A3EF5C34}"/>
                </a:ext>
              </a:extLst>
            </p:cNvPr>
            <p:cNvSpPr/>
            <p:nvPr/>
          </p:nvSpPr>
          <p:spPr>
            <a:xfrm>
              <a:off x="5820540" y="59749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FCB6D90-C66D-45E7-BC02-69E2B55E5067}"/>
                </a:ext>
              </a:extLst>
            </p:cNvPr>
            <p:cNvSpPr/>
            <p:nvPr/>
          </p:nvSpPr>
          <p:spPr>
            <a:xfrm>
              <a:off x="5820540" y="5936834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6042B7D-A287-430D-9371-E5D0EFDF5DBC}"/>
                </a:ext>
              </a:extLst>
            </p:cNvPr>
            <p:cNvSpPr/>
            <p:nvPr/>
          </p:nvSpPr>
          <p:spPr>
            <a:xfrm>
              <a:off x="5820540" y="60130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4745718-DAE5-41A4-9EE7-557615C43420}"/>
                </a:ext>
              </a:extLst>
            </p:cNvPr>
            <p:cNvSpPr/>
            <p:nvPr/>
          </p:nvSpPr>
          <p:spPr>
            <a:xfrm>
              <a:off x="5820540" y="60511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506F1DE-4EB2-4FD9-B5C8-12FE522BF38E}"/>
                </a:ext>
              </a:extLst>
            </p:cNvPr>
            <p:cNvSpPr/>
            <p:nvPr/>
          </p:nvSpPr>
          <p:spPr>
            <a:xfrm>
              <a:off x="5820540" y="60892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1" name="Graphic 11" descr="Meeting">
            <a:extLst>
              <a:ext uri="{FF2B5EF4-FFF2-40B4-BE49-F238E27FC236}">
                <a16:creationId xmlns:a16="http://schemas.microsoft.com/office/drawing/2014/main" id="{7323D113-F967-46D1-B028-3C150E2ED614}"/>
              </a:ext>
            </a:extLst>
          </p:cNvPr>
          <p:cNvGrpSpPr/>
          <p:nvPr/>
        </p:nvGrpSpPr>
        <p:grpSpPr>
          <a:xfrm>
            <a:off x="5867400" y="4225990"/>
            <a:ext cx="457200" cy="457200"/>
            <a:chOff x="4969880" y="5774432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E09694E-5B19-4BDC-A62B-27D55E69F9F3}"/>
                </a:ext>
              </a:extLst>
            </p:cNvPr>
            <p:cNvSpPr/>
            <p:nvPr/>
          </p:nvSpPr>
          <p:spPr>
            <a:xfrm>
              <a:off x="5163357" y="586742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7026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6F74BF9-6159-4C81-9714-BF550DD544AD}"/>
                </a:ext>
              </a:extLst>
            </p:cNvPr>
            <p:cNvSpPr/>
            <p:nvPr/>
          </p:nvSpPr>
          <p:spPr>
            <a:xfrm>
              <a:off x="52967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C25729B-B09F-4A3C-8247-DB2B410FC756}"/>
                </a:ext>
              </a:extLst>
            </p:cNvPr>
            <p:cNvSpPr/>
            <p:nvPr/>
          </p:nvSpPr>
          <p:spPr>
            <a:xfrm>
              <a:off x="50300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3F37A05-5F6B-4B04-97CB-12B42F70AAD6}"/>
                </a:ext>
              </a:extLst>
            </p:cNvPr>
            <p:cNvSpPr/>
            <p:nvPr/>
          </p:nvSpPr>
          <p:spPr>
            <a:xfrm>
              <a:off x="5009052" y="6009342"/>
              <a:ext cx="376238" cy="128588"/>
            </a:xfrm>
            <a:custGeom>
              <a:avLst/>
              <a:gdLst>
                <a:gd name="connsiteX0" fmla="*/ 1786 w 376237"/>
                <a:gd name="connsiteY0" fmla="*/ 127516 h 128587"/>
                <a:gd name="connsiteX1" fmla="*/ 189428 w 376237"/>
                <a:gd name="connsiteY1" fmla="*/ 1786 h 128587"/>
                <a:gd name="connsiteX2" fmla="*/ 377071 w 376237"/>
                <a:gd name="connsiteY2" fmla="*/ 127516 h 128587"/>
                <a:gd name="connsiteX3" fmla="*/ 1786 w 376237"/>
                <a:gd name="connsiteY3" fmla="*/ 127516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37" h="128587">
                  <a:moveTo>
                    <a:pt x="1786" y="127516"/>
                  </a:moveTo>
                  <a:cubicBezTo>
                    <a:pt x="1786" y="57983"/>
                    <a:pt x="85606" y="1786"/>
                    <a:pt x="189428" y="1786"/>
                  </a:cubicBezTo>
                  <a:cubicBezTo>
                    <a:pt x="292775" y="1786"/>
                    <a:pt x="377071" y="57983"/>
                    <a:pt x="377071" y="127516"/>
                  </a:cubicBezTo>
                  <a:lnTo>
                    <a:pt x="1786" y="12751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DD2B846-3EE8-4F77-9478-6C186F776966}"/>
                </a:ext>
              </a:extLst>
            </p:cNvPr>
            <p:cNvSpPr/>
            <p:nvPr/>
          </p:nvSpPr>
          <p:spPr>
            <a:xfrm>
              <a:off x="5006194" y="5962848"/>
              <a:ext cx="114300" cy="109538"/>
            </a:xfrm>
            <a:custGeom>
              <a:avLst/>
              <a:gdLst>
                <a:gd name="connsiteX0" fmla="*/ 47506 w 114300"/>
                <a:gd name="connsiteY0" fmla="*/ 65902 h 109537"/>
                <a:gd name="connsiteX1" fmla="*/ 116086 w 114300"/>
                <a:gd name="connsiteY1" fmla="*/ 35422 h 109537"/>
                <a:gd name="connsiteX2" fmla="*/ 116086 w 114300"/>
                <a:gd name="connsiteY2" fmla="*/ 30183 h 109537"/>
                <a:gd name="connsiteX3" fmla="*/ 110371 w 114300"/>
                <a:gd name="connsiteY3" fmla="*/ 16372 h 109537"/>
                <a:gd name="connsiteX4" fmla="*/ 101322 w 114300"/>
                <a:gd name="connsiteY4" fmla="*/ 11133 h 109537"/>
                <a:gd name="connsiteX5" fmla="*/ 17502 w 114300"/>
                <a:gd name="connsiteY5" fmla="*/ 10657 h 109537"/>
                <a:gd name="connsiteX6" fmla="*/ 7025 w 114300"/>
                <a:gd name="connsiteY6" fmla="*/ 16372 h 109537"/>
                <a:gd name="connsiteX7" fmla="*/ 1786 w 114300"/>
                <a:gd name="connsiteY7" fmla="*/ 30183 h 109537"/>
                <a:gd name="connsiteX8" fmla="*/ 1786 w 114300"/>
                <a:gd name="connsiteY8" fmla="*/ 111146 h 109537"/>
                <a:gd name="connsiteX9" fmla="*/ 47506 w 114300"/>
                <a:gd name="connsiteY9" fmla="*/ 65902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47506" y="65902"/>
                  </a:moveTo>
                  <a:cubicBezTo>
                    <a:pt x="67508" y="52567"/>
                    <a:pt x="90845" y="42089"/>
                    <a:pt x="116086" y="35422"/>
                  </a:cubicBezTo>
                  <a:lnTo>
                    <a:pt x="116086" y="30183"/>
                  </a:lnTo>
                  <a:cubicBezTo>
                    <a:pt x="116086" y="24944"/>
                    <a:pt x="113705" y="19706"/>
                    <a:pt x="110371" y="16372"/>
                  </a:cubicBezTo>
                  <a:cubicBezTo>
                    <a:pt x="108942" y="14943"/>
                    <a:pt x="105608" y="13038"/>
                    <a:pt x="101322" y="11133"/>
                  </a:cubicBezTo>
                  <a:cubicBezTo>
                    <a:pt x="75128" y="-1249"/>
                    <a:pt x="44172" y="-1249"/>
                    <a:pt x="17502" y="10657"/>
                  </a:cubicBezTo>
                  <a:cubicBezTo>
                    <a:pt x="12740" y="12562"/>
                    <a:pt x="8930" y="14943"/>
                    <a:pt x="7025" y="16372"/>
                  </a:cubicBezTo>
                  <a:cubicBezTo>
                    <a:pt x="4167" y="19706"/>
                    <a:pt x="1786" y="24944"/>
                    <a:pt x="1786" y="30183"/>
                  </a:cubicBezTo>
                  <a:lnTo>
                    <a:pt x="1786" y="111146"/>
                  </a:lnTo>
                  <a:cubicBezTo>
                    <a:pt x="12740" y="94477"/>
                    <a:pt x="27980" y="78761"/>
                    <a:pt x="47506" y="65902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7B792F-15C3-48EF-B538-E17877854EA3}"/>
                </a:ext>
              </a:extLst>
            </p:cNvPr>
            <p:cNvSpPr/>
            <p:nvPr/>
          </p:nvSpPr>
          <p:spPr>
            <a:xfrm>
              <a:off x="5139068" y="5943798"/>
              <a:ext cx="114300" cy="47625"/>
            </a:xfrm>
            <a:custGeom>
              <a:avLst/>
              <a:gdLst>
                <a:gd name="connsiteX0" fmla="*/ 116562 w 114300"/>
                <a:gd name="connsiteY0" fmla="*/ 49709 h 47625"/>
                <a:gd name="connsiteX1" fmla="*/ 116562 w 114300"/>
                <a:gd name="connsiteY1" fmla="*/ 30183 h 47625"/>
                <a:gd name="connsiteX2" fmla="*/ 110847 w 114300"/>
                <a:gd name="connsiteY2" fmla="*/ 16372 h 47625"/>
                <a:gd name="connsiteX3" fmla="*/ 101798 w 114300"/>
                <a:gd name="connsiteY3" fmla="*/ 11133 h 47625"/>
                <a:gd name="connsiteX4" fmla="*/ 17978 w 114300"/>
                <a:gd name="connsiteY4" fmla="*/ 10657 h 47625"/>
                <a:gd name="connsiteX5" fmla="*/ 7501 w 114300"/>
                <a:gd name="connsiteY5" fmla="*/ 16372 h 47625"/>
                <a:gd name="connsiteX6" fmla="*/ 1786 w 114300"/>
                <a:gd name="connsiteY6" fmla="*/ 30183 h 47625"/>
                <a:gd name="connsiteX7" fmla="*/ 1786 w 114300"/>
                <a:gd name="connsiteY7" fmla="*/ 49709 h 47625"/>
                <a:gd name="connsiteX8" fmla="*/ 58936 w 114300"/>
                <a:gd name="connsiteY8" fmla="*/ 43994 h 47625"/>
                <a:gd name="connsiteX9" fmla="*/ 116562 w 114300"/>
                <a:gd name="connsiteY9" fmla="*/ 49709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47625">
                  <a:moveTo>
                    <a:pt x="116562" y="49709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49709"/>
                  </a:lnTo>
                  <a:cubicBezTo>
                    <a:pt x="20360" y="45899"/>
                    <a:pt x="39410" y="43994"/>
                    <a:pt x="58936" y="43994"/>
                  </a:cubicBezTo>
                  <a:cubicBezTo>
                    <a:pt x="78462" y="43994"/>
                    <a:pt x="97988" y="46376"/>
                    <a:pt x="116562" y="49709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E116EFB-94C4-495C-8FFC-AE3EDD575039}"/>
                </a:ext>
              </a:extLst>
            </p:cNvPr>
            <p:cNvSpPr/>
            <p:nvPr/>
          </p:nvSpPr>
          <p:spPr>
            <a:xfrm>
              <a:off x="5272418" y="5962848"/>
              <a:ext cx="114300" cy="109538"/>
            </a:xfrm>
            <a:custGeom>
              <a:avLst/>
              <a:gdLst>
                <a:gd name="connsiteX0" fmla="*/ 116562 w 114300"/>
                <a:gd name="connsiteY0" fmla="*/ 111146 h 109537"/>
                <a:gd name="connsiteX1" fmla="*/ 116562 w 114300"/>
                <a:gd name="connsiteY1" fmla="*/ 30183 h 109537"/>
                <a:gd name="connsiteX2" fmla="*/ 110847 w 114300"/>
                <a:gd name="connsiteY2" fmla="*/ 16372 h 109537"/>
                <a:gd name="connsiteX3" fmla="*/ 101798 w 114300"/>
                <a:gd name="connsiteY3" fmla="*/ 11133 h 109537"/>
                <a:gd name="connsiteX4" fmla="*/ 17978 w 114300"/>
                <a:gd name="connsiteY4" fmla="*/ 10657 h 109537"/>
                <a:gd name="connsiteX5" fmla="*/ 7501 w 114300"/>
                <a:gd name="connsiteY5" fmla="*/ 16372 h 109537"/>
                <a:gd name="connsiteX6" fmla="*/ 1786 w 114300"/>
                <a:gd name="connsiteY6" fmla="*/ 30183 h 109537"/>
                <a:gd name="connsiteX7" fmla="*/ 1786 w 114300"/>
                <a:gd name="connsiteY7" fmla="*/ 35422 h 109537"/>
                <a:gd name="connsiteX8" fmla="*/ 70366 w 114300"/>
                <a:gd name="connsiteY8" fmla="*/ 65902 h 109537"/>
                <a:gd name="connsiteX9" fmla="*/ 116562 w 114300"/>
                <a:gd name="connsiteY9" fmla="*/ 111146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116562" y="111146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35422"/>
                  </a:lnTo>
                  <a:cubicBezTo>
                    <a:pt x="27027" y="42089"/>
                    <a:pt x="50363" y="52567"/>
                    <a:pt x="70366" y="65902"/>
                  </a:cubicBezTo>
                  <a:cubicBezTo>
                    <a:pt x="90368" y="78761"/>
                    <a:pt x="105608" y="94477"/>
                    <a:pt x="116562" y="111146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3" name="Graphic 7" descr="Hourglass">
            <a:extLst>
              <a:ext uri="{FF2B5EF4-FFF2-40B4-BE49-F238E27FC236}">
                <a16:creationId xmlns:a16="http://schemas.microsoft.com/office/drawing/2014/main" id="{312E2933-070B-47CC-AE71-ABE65B339700}"/>
              </a:ext>
            </a:extLst>
          </p:cNvPr>
          <p:cNvSpPr/>
          <p:nvPr/>
        </p:nvSpPr>
        <p:spPr>
          <a:xfrm>
            <a:off x="5319713" y="2395779"/>
            <a:ext cx="266700" cy="381000"/>
          </a:xfrm>
          <a:custGeom>
            <a:avLst/>
            <a:gdLst>
              <a:gd name="connsiteX0" fmla="*/ 161806 w 266700"/>
              <a:gd name="connsiteY0" fmla="*/ 217527 h 381000"/>
              <a:gd name="connsiteX1" fmla="*/ 204668 w 266700"/>
              <a:gd name="connsiteY1" fmla="*/ 278011 h 381000"/>
              <a:gd name="connsiteX2" fmla="*/ 65603 w 266700"/>
              <a:gd name="connsiteY2" fmla="*/ 278011 h 381000"/>
              <a:gd name="connsiteX3" fmla="*/ 108466 w 266700"/>
              <a:gd name="connsiteY3" fmla="*/ 217527 h 381000"/>
              <a:gd name="connsiteX4" fmla="*/ 120848 w 266700"/>
              <a:gd name="connsiteY4" fmla="*/ 192286 h 381000"/>
              <a:gd name="connsiteX5" fmla="*/ 108466 w 266700"/>
              <a:gd name="connsiteY5" fmla="*/ 167045 h 381000"/>
              <a:gd name="connsiteX6" fmla="*/ 43220 w 266700"/>
              <a:gd name="connsiteY6" fmla="*/ 30361 h 381000"/>
              <a:gd name="connsiteX7" fmla="*/ 227528 w 266700"/>
              <a:gd name="connsiteY7" fmla="*/ 30361 h 381000"/>
              <a:gd name="connsiteX8" fmla="*/ 162282 w 266700"/>
              <a:gd name="connsiteY8" fmla="*/ 167045 h 381000"/>
              <a:gd name="connsiteX9" fmla="*/ 149423 w 266700"/>
              <a:gd name="connsiteY9" fmla="*/ 192286 h 381000"/>
              <a:gd name="connsiteX10" fmla="*/ 161806 w 266700"/>
              <a:gd name="connsiteY10" fmla="*/ 217527 h 381000"/>
              <a:gd name="connsiteX11" fmla="*/ 255627 w 266700"/>
              <a:gd name="connsiteY11" fmla="*/ 30361 h 381000"/>
              <a:gd name="connsiteX12" fmla="*/ 268486 w 266700"/>
              <a:gd name="connsiteY12" fmla="*/ 30361 h 381000"/>
              <a:gd name="connsiteX13" fmla="*/ 268486 w 266700"/>
              <a:gd name="connsiteY13" fmla="*/ 1786 h 381000"/>
              <a:gd name="connsiteX14" fmla="*/ 1786 w 266700"/>
              <a:gd name="connsiteY14" fmla="*/ 1786 h 381000"/>
              <a:gd name="connsiteX15" fmla="*/ 1786 w 266700"/>
              <a:gd name="connsiteY15" fmla="*/ 30361 h 381000"/>
              <a:gd name="connsiteX16" fmla="*/ 14168 w 266700"/>
              <a:gd name="connsiteY16" fmla="*/ 30361 h 381000"/>
              <a:gd name="connsiteX17" fmla="*/ 94178 w 266700"/>
              <a:gd name="connsiteY17" fmla="*/ 192286 h 381000"/>
              <a:gd name="connsiteX18" fmla="*/ 14168 w 266700"/>
              <a:gd name="connsiteY18" fmla="*/ 354211 h 381000"/>
              <a:gd name="connsiteX19" fmla="*/ 1786 w 266700"/>
              <a:gd name="connsiteY19" fmla="*/ 354211 h 381000"/>
              <a:gd name="connsiteX20" fmla="*/ 1786 w 266700"/>
              <a:gd name="connsiteY20" fmla="*/ 382786 h 381000"/>
              <a:gd name="connsiteX21" fmla="*/ 268486 w 266700"/>
              <a:gd name="connsiteY21" fmla="*/ 382786 h 381000"/>
              <a:gd name="connsiteX22" fmla="*/ 268486 w 266700"/>
              <a:gd name="connsiteY22" fmla="*/ 354211 h 381000"/>
              <a:gd name="connsiteX23" fmla="*/ 255627 w 266700"/>
              <a:gd name="connsiteY23" fmla="*/ 354211 h 381000"/>
              <a:gd name="connsiteX24" fmla="*/ 175617 w 266700"/>
              <a:gd name="connsiteY24" fmla="*/ 192286 h 381000"/>
              <a:gd name="connsiteX25" fmla="*/ 255627 w 266700"/>
              <a:gd name="connsiteY25" fmla="*/ 30361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1806" y="217527"/>
                </a:moveTo>
                <a:cubicBezTo>
                  <a:pt x="177998" y="230386"/>
                  <a:pt x="193238" y="252770"/>
                  <a:pt x="204668" y="278011"/>
                </a:cubicBezTo>
                <a:lnTo>
                  <a:pt x="65603" y="278011"/>
                </a:lnTo>
                <a:cubicBezTo>
                  <a:pt x="77510" y="252770"/>
                  <a:pt x="92273" y="229910"/>
                  <a:pt x="108466" y="217527"/>
                </a:cubicBezTo>
                <a:cubicBezTo>
                  <a:pt x="116086" y="211336"/>
                  <a:pt x="120848" y="202287"/>
                  <a:pt x="120848" y="192286"/>
                </a:cubicBezTo>
                <a:cubicBezTo>
                  <a:pt x="120848" y="182285"/>
                  <a:pt x="116086" y="173236"/>
                  <a:pt x="108466" y="167045"/>
                </a:cubicBezTo>
                <a:cubicBezTo>
                  <a:pt x="76081" y="141803"/>
                  <a:pt x="47982" y="77033"/>
                  <a:pt x="43220" y="30361"/>
                </a:cubicBezTo>
                <a:lnTo>
                  <a:pt x="227528" y="30361"/>
                </a:lnTo>
                <a:cubicBezTo>
                  <a:pt x="222290" y="77033"/>
                  <a:pt x="194667" y="141803"/>
                  <a:pt x="162282" y="167045"/>
                </a:cubicBezTo>
                <a:cubicBezTo>
                  <a:pt x="154186" y="173236"/>
                  <a:pt x="149423" y="182285"/>
                  <a:pt x="149423" y="192286"/>
                </a:cubicBezTo>
                <a:cubicBezTo>
                  <a:pt x="149423" y="202287"/>
                  <a:pt x="154186" y="211336"/>
                  <a:pt x="161806" y="217527"/>
                </a:cubicBezTo>
                <a:close/>
                <a:moveTo>
                  <a:pt x="255627" y="30361"/>
                </a:moveTo>
                <a:lnTo>
                  <a:pt x="268486" y="30361"/>
                </a:lnTo>
                <a:lnTo>
                  <a:pt x="268486" y="1786"/>
                </a:lnTo>
                <a:lnTo>
                  <a:pt x="1786" y="1786"/>
                </a:lnTo>
                <a:lnTo>
                  <a:pt x="1786" y="30361"/>
                </a:lnTo>
                <a:lnTo>
                  <a:pt x="14168" y="30361"/>
                </a:lnTo>
                <a:cubicBezTo>
                  <a:pt x="19407" y="83225"/>
                  <a:pt x="49887" y="160377"/>
                  <a:pt x="94178" y="192286"/>
                </a:cubicBezTo>
                <a:cubicBezTo>
                  <a:pt x="49887" y="224195"/>
                  <a:pt x="18931" y="301347"/>
                  <a:pt x="14168" y="354211"/>
                </a:cubicBezTo>
                <a:lnTo>
                  <a:pt x="1786" y="354211"/>
                </a:lnTo>
                <a:lnTo>
                  <a:pt x="1786" y="382786"/>
                </a:lnTo>
                <a:lnTo>
                  <a:pt x="268486" y="382786"/>
                </a:lnTo>
                <a:lnTo>
                  <a:pt x="268486" y="354211"/>
                </a:lnTo>
                <a:lnTo>
                  <a:pt x="255627" y="354211"/>
                </a:lnTo>
                <a:cubicBezTo>
                  <a:pt x="250865" y="301347"/>
                  <a:pt x="219908" y="224195"/>
                  <a:pt x="175617" y="192286"/>
                </a:cubicBezTo>
                <a:cubicBezTo>
                  <a:pt x="219908" y="160377"/>
                  <a:pt x="250865" y="83225"/>
                  <a:pt x="255627" y="3036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4" name="Graphic 56" descr="Gears">
            <a:extLst>
              <a:ext uri="{FF2B5EF4-FFF2-40B4-BE49-F238E27FC236}">
                <a16:creationId xmlns:a16="http://schemas.microsoft.com/office/drawing/2014/main" id="{878DF94A-B888-4360-A05A-FF398B1E37AE}"/>
              </a:ext>
            </a:extLst>
          </p:cNvPr>
          <p:cNvGrpSpPr/>
          <p:nvPr/>
        </p:nvGrpSpPr>
        <p:grpSpPr>
          <a:xfrm>
            <a:off x="6472238" y="2357679"/>
            <a:ext cx="457200" cy="457200"/>
            <a:chOff x="2115502" y="5110604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13FDE98-E5B1-40E8-8B88-244A53FB69BD}"/>
                </a:ext>
              </a:extLst>
            </p:cNvPr>
            <p:cNvSpPr/>
            <p:nvPr/>
          </p:nvSpPr>
          <p:spPr>
            <a:xfrm>
              <a:off x="2292905" y="5147513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B26D503-C230-40C8-B0C7-88E1FF638702}"/>
                </a:ext>
              </a:extLst>
            </p:cNvPr>
            <p:cNvSpPr/>
            <p:nvPr/>
          </p:nvSpPr>
          <p:spPr>
            <a:xfrm>
              <a:off x="2185273" y="5320868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414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AA1300-2358-485D-AD30-78BA58A2969C}"/>
              </a:ext>
            </a:extLst>
          </p:cNvPr>
          <p:cNvSpPr/>
          <p:nvPr/>
        </p:nvSpPr>
        <p:spPr>
          <a:xfrm>
            <a:off x="3032760" y="694161"/>
            <a:ext cx="61264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DOUGHNUT CHART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02CAF5-E96B-48B6-9D25-B8BB114C010A}"/>
              </a:ext>
            </a:extLst>
          </p:cNvPr>
          <p:cNvSpPr/>
          <p:nvPr/>
        </p:nvSpPr>
        <p:spPr>
          <a:xfrm>
            <a:off x="4267200" y="547391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D1923-A343-4966-B7F1-7E4595809F25}"/>
              </a:ext>
            </a:extLst>
          </p:cNvPr>
          <p:cNvSpPr/>
          <p:nvPr/>
        </p:nvSpPr>
        <p:spPr>
          <a:xfrm>
            <a:off x="5364480" y="509534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A3C7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A9112B-C2A9-44ED-AD86-F8466F7453CA}"/>
              </a:ext>
            </a:extLst>
          </p:cNvPr>
          <p:cNvSpPr/>
          <p:nvPr/>
        </p:nvSpPr>
        <p:spPr>
          <a:xfrm>
            <a:off x="7934325" y="1987877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BAEA1-4002-4190-A1BB-143C5F9C87BF}"/>
              </a:ext>
            </a:extLst>
          </p:cNvPr>
          <p:cNvSpPr/>
          <p:nvPr/>
        </p:nvSpPr>
        <p:spPr>
          <a:xfrm>
            <a:off x="7934325" y="160930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C98E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2D2C6A-5DDA-4425-95B1-C9B91A4EF231}"/>
              </a:ext>
            </a:extLst>
          </p:cNvPr>
          <p:cNvSpPr/>
          <p:nvPr/>
        </p:nvSpPr>
        <p:spPr>
          <a:xfrm>
            <a:off x="611019" y="1991225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76DADB-F934-435F-BFC5-3D7782B10554}"/>
              </a:ext>
            </a:extLst>
          </p:cNvPr>
          <p:cNvSpPr/>
          <p:nvPr/>
        </p:nvSpPr>
        <p:spPr>
          <a:xfrm>
            <a:off x="2805579" y="1612657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9CC8F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8311D8-297E-4570-BB28-5FE89E2716A0}"/>
              </a:ext>
            </a:extLst>
          </p:cNvPr>
          <p:cNvSpPr/>
          <p:nvPr/>
        </p:nvSpPr>
        <p:spPr>
          <a:xfrm>
            <a:off x="793385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9CEC05-6ECC-4685-8E02-D4299540D2C8}"/>
              </a:ext>
            </a:extLst>
          </p:cNvPr>
          <p:cNvSpPr/>
          <p:nvPr/>
        </p:nvSpPr>
        <p:spPr>
          <a:xfrm>
            <a:off x="793385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A7FC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BBAACE-2CA3-4911-BEE0-69EB240926B0}"/>
              </a:ext>
            </a:extLst>
          </p:cNvPr>
          <p:cNvSpPr/>
          <p:nvPr/>
        </p:nvSpPr>
        <p:spPr>
          <a:xfrm>
            <a:off x="607334" y="3732570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801601-6113-4CCA-9A21-BAF58E21BB63}"/>
              </a:ext>
            </a:extLst>
          </p:cNvPr>
          <p:cNvSpPr/>
          <p:nvPr/>
        </p:nvSpPr>
        <p:spPr>
          <a:xfrm>
            <a:off x="2801894" y="335400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7472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3" name="Graphic 53" descr="Bar graph with upward trend">
            <a:extLst>
              <a:ext uri="{FF2B5EF4-FFF2-40B4-BE49-F238E27FC236}">
                <a16:creationId xmlns:a16="http://schemas.microsoft.com/office/drawing/2014/main" id="{454B29F3-C01A-47B5-9D9F-A5F86E5073EC}"/>
              </a:ext>
            </a:extLst>
          </p:cNvPr>
          <p:cNvGrpSpPr/>
          <p:nvPr/>
        </p:nvGrpSpPr>
        <p:grpSpPr>
          <a:xfrm>
            <a:off x="5775960" y="3108960"/>
            <a:ext cx="640080" cy="640080"/>
            <a:chOff x="5769435" y="2735108"/>
            <a:chExt cx="640080" cy="640080"/>
          </a:xfrm>
          <a:solidFill>
            <a:schemeClr val="tx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9F40382-6950-44C2-A41F-FE050DAA65AC}"/>
                </a:ext>
              </a:extLst>
            </p:cNvPr>
            <p:cNvSpPr/>
            <p:nvPr/>
          </p:nvSpPr>
          <p:spPr>
            <a:xfrm>
              <a:off x="5859290" y="2818295"/>
              <a:ext cx="466725" cy="473393"/>
            </a:xfrm>
            <a:custGeom>
              <a:avLst/>
              <a:gdLst>
                <a:gd name="connsiteX0" fmla="*/ 43495 w 466725"/>
                <a:gd name="connsiteY0" fmla="*/ 3490 h 473392"/>
                <a:gd name="connsiteX1" fmla="*/ 3490 w 466725"/>
                <a:gd name="connsiteY1" fmla="*/ 3490 h 473392"/>
                <a:gd name="connsiteX2" fmla="*/ 3490 w 466725"/>
                <a:gd name="connsiteY2" fmla="*/ 470215 h 473392"/>
                <a:gd name="connsiteX3" fmla="*/ 463548 w 466725"/>
                <a:gd name="connsiteY3" fmla="*/ 470215 h 473392"/>
                <a:gd name="connsiteX4" fmla="*/ 463548 w 466725"/>
                <a:gd name="connsiteY4" fmla="*/ 430210 h 473392"/>
                <a:gd name="connsiteX5" fmla="*/ 43495 w 466725"/>
                <a:gd name="connsiteY5" fmla="*/ 430210 h 473392"/>
                <a:gd name="connsiteX6" fmla="*/ 43495 w 466725"/>
                <a:gd name="connsiteY6" fmla="*/ 3490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6725" h="473392">
                  <a:moveTo>
                    <a:pt x="43495" y="3490"/>
                  </a:moveTo>
                  <a:lnTo>
                    <a:pt x="3490" y="3490"/>
                  </a:lnTo>
                  <a:lnTo>
                    <a:pt x="3490" y="470215"/>
                  </a:lnTo>
                  <a:lnTo>
                    <a:pt x="463548" y="470215"/>
                  </a:lnTo>
                  <a:lnTo>
                    <a:pt x="463548" y="430210"/>
                  </a:lnTo>
                  <a:lnTo>
                    <a:pt x="43495" y="430210"/>
                  </a:lnTo>
                  <a:lnTo>
                    <a:pt x="43495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C0BDDA5-4C25-4CA6-B975-6E8A5CF357D7}"/>
                </a:ext>
              </a:extLst>
            </p:cNvPr>
            <p:cNvSpPr/>
            <p:nvPr/>
          </p:nvSpPr>
          <p:spPr>
            <a:xfrm>
              <a:off x="6219335" y="2818295"/>
              <a:ext cx="106680" cy="393383"/>
            </a:xfrm>
            <a:custGeom>
              <a:avLst/>
              <a:gdLst>
                <a:gd name="connsiteX0" fmla="*/ 103503 w 106680"/>
                <a:gd name="connsiteY0" fmla="*/ 390205 h 393382"/>
                <a:gd name="connsiteX1" fmla="*/ 3490 w 106680"/>
                <a:gd name="connsiteY1" fmla="*/ 390205 h 393382"/>
                <a:gd name="connsiteX2" fmla="*/ 3490 w 106680"/>
                <a:gd name="connsiteY2" fmla="*/ 3490 h 393382"/>
                <a:gd name="connsiteX3" fmla="*/ 103503 w 106680"/>
                <a:gd name="connsiteY3" fmla="*/ 3490 h 39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393382">
                  <a:moveTo>
                    <a:pt x="103503" y="390205"/>
                  </a:moveTo>
                  <a:lnTo>
                    <a:pt x="3490" y="39020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7777C66-5A11-4C4A-BD5D-61BD862A9450}"/>
                </a:ext>
              </a:extLst>
            </p:cNvPr>
            <p:cNvSpPr/>
            <p:nvPr/>
          </p:nvSpPr>
          <p:spPr>
            <a:xfrm>
              <a:off x="6079317" y="2951645"/>
              <a:ext cx="106680" cy="260033"/>
            </a:xfrm>
            <a:custGeom>
              <a:avLst/>
              <a:gdLst>
                <a:gd name="connsiteX0" fmla="*/ 103503 w 106680"/>
                <a:gd name="connsiteY0" fmla="*/ 256855 h 260032"/>
                <a:gd name="connsiteX1" fmla="*/ 3490 w 106680"/>
                <a:gd name="connsiteY1" fmla="*/ 256855 h 260032"/>
                <a:gd name="connsiteX2" fmla="*/ 3490 w 106680"/>
                <a:gd name="connsiteY2" fmla="*/ 3490 h 260032"/>
                <a:gd name="connsiteX3" fmla="*/ 103503 w 106680"/>
                <a:gd name="connsiteY3" fmla="*/ 3490 h 26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260032">
                  <a:moveTo>
                    <a:pt x="103503" y="256855"/>
                  </a:moveTo>
                  <a:lnTo>
                    <a:pt x="3490" y="256855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38C823-0F7C-4377-8CA3-12C6484DB9CE}"/>
                </a:ext>
              </a:extLst>
            </p:cNvPr>
            <p:cNvSpPr/>
            <p:nvPr/>
          </p:nvSpPr>
          <p:spPr>
            <a:xfrm>
              <a:off x="5939300" y="3071660"/>
              <a:ext cx="106680" cy="140018"/>
            </a:xfrm>
            <a:custGeom>
              <a:avLst/>
              <a:gdLst>
                <a:gd name="connsiteX0" fmla="*/ 103503 w 106680"/>
                <a:gd name="connsiteY0" fmla="*/ 136840 h 140017"/>
                <a:gd name="connsiteX1" fmla="*/ 3490 w 106680"/>
                <a:gd name="connsiteY1" fmla="*/ 136840 h 140017"/>
                <a:gd name="connsiteX2" fmla="*/ 3490 w 106680"/>
                <a:gd name="connsiteY2" fmla="*/ 3490 h 140017"/>
                <a:gd name="connsiteX3" fmla="*/ 103503 w 106680"/>
                <a:gd name="connsiteY3" fmla="*/ 3490 h 14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80" h="140017">
                  <a:moveTo>
                    <a:pt x="103503" y="136840"/>
                  </a:moveTo>
                  <a:lnTo>
                    <a:pt x="3490" y="136840"/>
                  </a:lnTo>
                  <a:lnTo>
                    <a:pt x="3490" y="3490"/>
                  </a:lnTo>
                  <a:lnTo>
                    <a:pt x="103503" y="349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6DED728-6F85-4FE9-9D4F-0BEFAB8FA67A}"/>
                </a:ext>
              </a:extLst>
            </p:cNvPr>
            <p:cNvSpPr/>
            <p:nvPr/>
          </p:nvSpPr>
          <p:spPr>
            <a:xfrm>
              <a:off x="5936566" y="2818295"/>
              <a:ext cx="220028" cy="220028"/>
            </a:xfrm>
            <a:custGeom>
              <a:avLst/>
              <a:gdLst>
                <a:gd name="connsiteX0" fmla="*/ 219584 w 220027"/>
                <a:gd name="connsiteY0" fmla="*/ 95101 h 220027"/>
                <a:gd name="connsiteX1" fmla="*/ 219584 w 220027"/>
                <a:gd name="connsiteY1" fmla="*/ 3490 h 220027"/>
                <a:gd name="connsiteX2" fmla="*/ 127972 w 220027"/>
                <a:gd name="connsiteY2" fmla="*/ 3490 h 220027"/>
                <a:gd name="connsiteX3" fmla="*/ 164377 w 220027"/>
                <a:gd name="connsiteY3" fmla="*/ 39895 h 220027"/>
                <a:gd name="connsiteX4" fmla="*/ 3490 w 220027"/>
                <a:gd name="connsiteY4" fmla="*/ 200781 h 220027"/>
                <a:gd name="connsiteX5" fmla="*/ 22292 w 220027"/>
                <a:gd name="connsiteY5" fmla="*/ 219584 h 220027"/>
                <a:gd name="connsiteX6" fmla="*/ 183179 w 220027"/>
                <a:gd name="connsiteY6" fmla="*/ 58764 h 220027"/>
                <a:gd name="connsiteX7" fmla="*/ 219584 w 220027"/>
                <a:gd name="connsiteY7" fmla="*/ 95101 h 22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220027">
                  <a:moveTo>
                    <a:pt x="219584" y="95101"/>
                  </a:moveTo>
                  <a:lnTo>
                    <a:pt x="219584" y="3490"/>
                  </a:lnTo>
                  <a:lnTo>
                    <a:pt x="127972" y="3490"/>
                  </a:lnTo>
                  <a:lnTo>
                    <a:pt x="164377" y="39895"/>
                  </a:lnTo>
                  <a:lnTo>
                    <a:pt x="3490" y="200781"/>
                  </a:lnTo>
                  <a:lnTo>
                    <a:pt x="22292" y="219584"/>
                  </a:lnTo>
                  <a:lnTo>
                    <a:pt x="183179" y="58764"/>
                  </a:lnTo>
                  <a:lnTo>
                    <a:pt x="219584" y="9510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4ACB9E-F5FC-47FA-A013-22D93D9874DD}"/>
              </a:ext>
            </a:extLst>
          </p:cNvPr>
          <p:cNvGrpSpPr/>
          <p:nvPr/>
        </p:nvGrpSpPr>
        <p:grpSpPr>
          <a:xfrm>
            <a:off x="4724400" y="2057400"/>
            <a:ext cx="2743200" cy="2743200"/>
            <a:chOff x="4724400" y="2057400"/>
            <a:chExt cx="2743200" cy="27432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5149FE8-AA31-47E7-8B0A-5F6777482623}"/>
                </a:ext>
              </a:extLst>
            </p:cNvPr>
            <p:cNvSpPr/>
            <p:nvPr/>
          </p:nvSpPr>
          <p:spPr>
            <a:xfrm>
              <a:off x="4724400" y="3036981"/>
              <a:ext cx="924868" cy="1467562"/>
            </a:xfrm>
            <a:custGeom>
              <a:avLst/>
              <a:gdLst>
                <a:gd name="connsiteX0" fmla="*/ 85025 w 1224390"/>
                <a:gd name="connsiteY0" fmla="*/ 0 h 1933575"/>
                <a:gd name="connsiteX1" fmla="*/ 909358 w 1224390"/>
                <a:gd name="connsiteY1" fmla="*/ 267187 h 1933575"/>
                <a:gd name="connsiteX2" fmla="*/ 1224390 w 1224390"/>
                <a:gd name="connsiteY2" fmla="*/ 1233974 h 1933575"/>
                <a:gd name="connsiteX3" fmla="*/ 714685 w 1224390"/>
                <a:gd name="connsiteY3" fmla="*/ 1933575 h 1933575"/>
                <a:gd name="connsiteX4" fmla="*/ 85025 w 1224390"/>
                <a:gd name="connsiteY4" fmla="*/ 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390" h="1933575">
                  <a:moveTo>
                    <a:pt x="85025" y="0"/>
                  </a:moveTo>
                  <a:lnTo>
                    <a:pt x="909358" y="267187"/>
                  </a:lnTo>
                  <a:cubicBezTo>
                    <a:pt x="793443" y="623435"/>
                    <a:pt x="920263" y="1013938"/>
                    <a:pt x="1224390" y="1233974"/>
                  </a:cubicBezTo>
                  <a:lnTo>
                    <a:pt x="714685" y="1933575"/>
                  </a:lnTo>
                  <a:cubicBezTo>
                    <a:pt x="107239" y="1493101"/>
                    <a:pt x="-147210" y="712497"/>
                    <a:pt x="85025" y="0"/>
                  </a:cubicBezTo>
                  <a:close/>
                </a:path>
              </a:pathLst>
            </a:custGeom>
            <a:solidFill>
              <a:srgbClr val="F747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633110D-674D-4175-9C8E-51E5B0360FD9}"/>
                </a:ext>
              </a:extLst>
            </p:cNvPr>
            <p:cNvSpPr/>
            <p:nvPr/>
          </p:nvSpPr>
          <p:spPr>
            <a:xfrm>
              <a:off x="5326697" y="4018970"/>
              <a:ext cx="1539710" cy="781630"/>
            </a:xfrm>
            <a:custGeom>
              <a:avLst/>
              <a:gdLst>
                <a:gd name="connsiteX0" fmla="*/ 509790 w 2038350"/>
                <a:gd name="connsiteY0" fmla="*/ 0 h 1029831"/>
                <a:gd name="connsiteX1" fmla="*/ 1528965 w 2038350"/>
                <a:gd name="connsiteY1" fmla="*/ 0 h 1029831"/>
                <a:gd name="connsiteX2" fmla="*/ 2038350 w 2038350"/>
                <a:gd name="connsiteY2" fmla="*/ 699850 h 1029831"/>
                <a:gd name="connsiteX3" fmla="*/ 0 w 2038350"/>
                <a:gd name="connsiteY3" fmla="*/ 699850 h 102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8350" h="1029831">
                  <a:moveTo>
                    <a:pt x="509790" y="0"/>
                  </a:moveTo>
                  <a:cubicBezTo>
                    <a:pt x="813563" y="220390"/>
                    <a:pt x="1224787" y="220390"/>
                    <a:pt x="1528965" y="0"/>
                  </a:cubicBezTo>
                  <a:lnTo>
                    <a:pt x="2038350" y="699850"/>
                  </a:lnTo>
                  <a:cubicBezTo>
                    <a:pt x="1430804" y="1139825"/>
                    <a:pt x="607950" y="1139825"/>
                    <a:pt x="0" y="699850"/>
                  </a:cubicBezTo>
                  <a:close/>
                </a:path>
              </a:pathLst>
            </a:custGeom>
            <a:solidFill>
              <a:srgbClr val="EA3C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AE3E39-30A8-45A8-BFEA-0944F3D5DA02}"/>
                </a:ext>
              </a:extLst>
            </p:cNvPr>
            <p:cNvSpPr/>
            <p:nvPr/>
          </p:nvSpPr>
          <p:spPr>
            <a:xfrm>
              <a:off x="6543836" y="3036981"/>
              <a:ext cx="923764" cy="1467562"/>
            </a:xfrm>
            <a:custGeom>
              <a:avLst/>
              <a:gdLst>
                <a:gd name="connsiteX0" fmla="*/ 1137978 w 1222929"/>
                <a:gd name="connsiteY0" fmla="*/ 0 h 1933575"/>
                <a:gd name="connsiteX1" fmla="*/ 508862 w 1222929"/>
                <a:gd name="connsiteY1" fmla="*/ 1933575 h 1933575"/>
                <a:gd name="connsiteX2" fmla="*/ 0 w 1222929"/>
                <a:gd name="connsiteY2" fmla="*/ 1233974 h 1933575"/>
                <a:gd name="connsiteX3" fmla="*/ 314356 w 1222929"/>
                <a:gd name="connsiteY3" fmla="*/ 267187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2929" h="1933575">
                  <a:moveTo>
                    <a:pt x="1137978" y="0"/>
                  </a:moveTo>
                  <a:cubicBezTo>
                    <a:pt x="1370013" y="712497"/>
                    <a:pt x="1115784" y="1493101"/>
                    <a:pt x="508862" y="1933575"/>
                  </a:cubicBezTo>
                  <a:lnTo>
                    <a:pt x="0" y="1233974"/>
                  </a:lnTo>
                  <a:cubicBezTo>
                    <a:pt x="303461" y="1013938"/>
                    <a:pt x="430575" y="623435"/>
                    <a:pt x="314356" y="267187"/>
                  </a:cubicBezTo>
                  <a:close/>
                </a:path>
              </a:pathLst>
            </a:custGeom>
            <a:solidFill>
              <a:srgbClr val="EA7F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5535DD-B752-4252-9A20-7FA0500FBB99}"/>
                </a:ext>
              </a:extLst>
            </p:cNvPr>
            <p:cNvSpPr/>
            <p:nvPr/>
          </p:nvSpPr>
          <p:spPr>
            <a:xfrm>
              <a:off x="6134925" y="2057400"/>
              <a:ext cx="1244719" cy="1109709"/>
            </a:xfrm>
            <a:custGeom>
              <a:avLst/>
              <a:gdLst>
                <a:gd name="connsiteX0" fmla="*/ 0 w 1647825"/>
                <a:gd name="connsiteY0" fmla="*/ 0 h 1462088"/>
                <a:gd name="connsiteX1" fmla="*/ 1647825 w 1647825"/>
                <a:gd name="connsiteY1" fmla="*/ 1194972 h 1462088"/>
                <a:gd name="connsiteX2" fmla="*/ 823912 w 1647825"/>
                <a:gd name="connsiteY2" fmla="*/ 1462088 h 1462088"/>
                <a:gd name="connsiteX3" fmla="*/ 0 w 1647825"/>
                <a:gd name="connsiteY3" fmla="*/ 864602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825" h="1462088">
                  <a:moveTo>
                    <a:pt x="0" y="0"/>
                  </a:moveTo>
                  <a:cubicBezTo>
                    <a:pt x="750846" y="0"/>
                    <a:pt x="1416112" y="482260"/>
                    <a:pt x="1647825" y="1194972"/>
                  </a:cubicBezTo>
                  <a:lnTo>
                    <a:pt x="823912" y="1462088"/>
                  </a:lnTo>
                  <a:cubicBezTo>
                    <a:pt x="708056" y="1105933"/>
                    <a:pt x="375423" y="864602"/>
                    <a:pt x="0" y="864602"/>
                  </a:cubicBezTo>
                  <a:close/>
                </a:path>
              </a:pathLst>
            </a:custGeom>
            <a:solidFill>
              <a:srgbClr val="DC98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2A665F5-9729-4536-879B-9664A12D4BB5}"/>
                </a:ext>
              </a:extLst>
            </p:cNvPr>
            <p:cNvSpPr/>
            <p:nvPr/>
          </p:nvSpPr>
          <p:spPr>
            <a:xfrm>
              <a:off x="4812261" y="2057400"/>
              <a:ext cx="1245918" cy="1109709"/>
            </a:xfrm>
            <a:custGeom>
              <a:avLst/>
              <a:gdLst>
                <a:gd name="connsiteX0" fmla="*/ 1649413 w 1649413"/>
                <a:gd name="connsiteY0" fmla="*/ 0 h 1462088"/>
                <a:gd name="connsiteX1" fmla="*/ 1649413 w 1649413"/>
                <a:gd name="connsiteY1" fmla="*/ 864602 h 1462088"/>
                <a:gd name="connsiteX2" fmla="*/ 824707 w 1649413"/>
                <a:gd name="connsiteY2" fmla="*/ 1462088 h 1462088"/>
                <a:gd name="connsiteX3" fmla="*/ 0 w 1649413"/>
                <a:gd name="connsiteY3" fmla="*/ 1194972 h 1462088"/>
                <a:gd name="connsiteX4" fmla="*/ 1649413 w 1649413"/>
                <a:gd name="connsiteY4" fmla="*/ 0 h 146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9413" h="1462088">
                  <a:moveTo>
                    <a:pt x="1649413" y="0"/>
                  </a:moveTo>
                  <a:lnTo>
                    <a:pt x="1649413" y="864602"/>
                  </a:lnTo>
                  <a:cubicBezTo>
                    <a:pt x="1273628" y="864602"/>
                    <a:pt x="940675" y="1105933"/>
                    <a:pt x="824707" y="1462088"/>
                  </a:cubicBezTo>
                  <a:lnTo>
                    <a:pt x="0" y="1194972"/>
                  </a:lnTo>
                  <a:cubicBezTo>
                    <a:pt x="232340" y="482260"/>
                    <a:pt x="898247" y="0"/>
                    <a:pt x="1649413" y="0"/>
                  </a:cubicBezTo>
                  <a:close/>
                </a:path>
              </a:pathLst>
            </a:custGeom>
            <a:solidFill>
              <a:srgbClr val="9CC8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4" name="Graphic 5" descr="Bullseye">
            <a:extLst>
              <a:ext uri="{FF2B5EF4-FFF2-40B4-BE49-F238E27FC236}">
                <a16:creationId xmlns:a16="http://schemas.microsoft.com/office/drawing/2014/main" id="{E23581D6-4D29-4E25-808D-21317253B532}"/>
              </a:ext>
            </a:extLst>
          </p:cNvPr>
          <p:cNvGrpSpPr/>
          <p:nvPr/>
        </p:nvGrpSpPr>
        <p:grpSpPr>
          <a:xfrm>
            <a:off x="4878559" y="3520893"/>
            <a:ext cx="457200" cy="457200"/>
            <a:chOff x="3558694" y="5774432"/>
            <a:chExt cx="457200" cy="457200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5B1C9DD-7927-4D40-A95E-05176E8FF988}"/>
                </a:ext>
              </a:extLst>
            </p:cNvPr>
            <p:cNvSpPr/>
            <p:nvPr/>
          </p:nvSpPr>
          <p:spPr>
            <a:xfrm>
              <a:off x="3730263" y="5813127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97C6B9-6CDD-4E25-A744-A573C4D2E1CC}"/>
                </a:ext>
              </a:extLst>
            </p:cNvPr>
            <p:cNvSpPr/>
            <p:nvPr/>
          </p:nvSpPr>
          <p:spPr>
            <a:xfrm>
              <a:off x="3597389" y="5827415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B84451A-2A57-484C-A5E0-99E909281104}"/>
                </a:ext>
              </a:extLst>
            </p:cNvPr>
            <p:cNvSpPr/>
            <p:nvPr/>
          </p:nvSpPr>
          <p:spPr>
            <a:xfrm>
              <a:off x="3664064" y="5894090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8" name="Graphic 9" descr="Document">
            <a:extLst>
              <a:ext uri="{FF2B5EF4-FFF2-40B4-BE49-F238E27FC236}">
                <a16:creationId xmlns:a16="http://schemas.microsoft.com/office/drawing/2014/main" id="{4BEEFB63-B266-4B6B-B955-BC748DC99B66}"/>
              </a:ext>
            </a:extLst>
          </p:cNvPr>
          <p:cNvGrpSpPr/>
          <p:nvPr/>
        </p:nvGrpSpPr>
        <p:grpSpPr>
          <a:xfrm>
            <a:off x="6856242" y="3520893"/>
            <a:ext cx="457200" cy="457200"/>
            <a:chOff x="5684213" y="5762407"/>
            <a:chExt cx="457200" cy="457200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0AD3ECA-4C32-4E4E-AE8D-B6119E87E6D1}"/>
                </a:ext>
              </a:extLst>
            </p:cNvPr>
            <p:cNvSpPr/>
            <p:nvPr/>
          </p:nvSpPr>
          <p:spPr>
            <a:xfrm>
              <a:off x="5763390" y="5798721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777455-DAC5-4CB4-91DD-26FCC272FCE7}"/>
                </a:ext>
              </a:extLst>
            </p:cNvPr>
            <p:cNvSpPr/>
            <p:nvPr/>
          </p:nvSpPr>
          <p:spPr>
            <a:xfrm>
              <a:off x="5820540" y="59749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80EC306-14AF-4BE7-9976-34EE26C401BE}"/>
                </a:ext>
              </a:extLst>
            </p:cNvPr>
            <p:cNvSpPr/>
            <p:nvPr/>
          </p:nvSpPr>
          <p:spPr>
            <a:xfrm>
              <a:off x="5820540" y="5936834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F131A85-52DD-41CA-AD67-22A0E58F2065}"/>
                </a:ext>
              </a:extLst>
            </p:cNvPr>
            <p:cNvSpPr/>
            <p:nvPr/>
          </p:nvSpPr>
          <p:spPr>
            <a:xfrm>
              <a:off x="5820540" y="60130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C95873E-0178-434A-A882-91698C28615A}"/>
                </a:ext>
              </a:extLst>
            </p:cNvPr>
            <p:cNvSpPr/>
            <p:nvPr/>
          </p:nvSpPr>
          <p:spPr>
            <a:xfrm>
              <a:off x="5820540" y="60511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7E4E57A-D056-4568-B686-FA5E08094C45}"/>
                </a:ext>
              </a:extLst>
            </p:cNvPr>
            <p:cNvSpPr/>
            <p:nvPr/>
          </p:nvSpPr>
          <p:spPr>
            <a:xfrm>
              <a:off x="5820540" y="6089234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5" name="Graphic 11" descr="Meeting">
            <a:extLst>
              <a:ext uri="{FF2B5EF4-FFF2-40B4-BE49-F238E27FC236}">
                <a16:creationId xmlns:a16="http://schemas.microsoft.com/office/drawing/2014/main" id="{5D7BD81F-65F6-4AC6-AFC5-207BD0290012}"/>
              </a:ext>
            </a:extLst>
          </p:cNvPr>
          <p:cNvGrpSpPr/>
          <p:nvPr/>
        </p:nvGrpSpPr>
        <p:grpSpPr>
          <a:xfrm>
            <a:off x="5867400" y="4225990"/>
            <a:ext cx="457200" cy="457200"/>
            <a:chOff x="4969880" y="5774432"/>
            <a:chExt cx="457200" cy="457200"/>
          </a:xfrm>
          <a:solidFill>
            <a:schemeClr val="tx1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CCEFCE2-DC74-40A6-B69E-7DF7DF6939C5}"/>
                </a:ext>
              </a:extLst>
            </p:cNvPr>
            <p:cNvSpPr/>
            <p:nvPr/>
          </p:nvSpPr>
          <p:spPr>
            <a:xfrm>
              <a:off x="5163357" y="586742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7026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9D4BBF3-44EF-48A8-AA93-52A70430EF68}"/>
                </a:ext>
              </a:extLst>
            </p:cNvPr>
            <p:cNvSpPr/>
            <p:nvPr/>
          </p:nvSpPr>
          <p:spPr>
            <a:xfrm>
              <a:off x="52967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57A3D04-C02E-4939-BC8F-3E1CE58CCEAD}"/>
                </a:ext>
              </a:extLst>
            </p:cNvPr>
            <p:cNvSpPr/>
            <p:nvPr/>
          </p:nvSpPr>
          <p:spPr>
            <a:xfrm>
              <a:off x="5030007" y="5886470"/>
              <a:ext cx="66675" cy="66675"/>
            </a:xfrm>
            <a:custGeom>
              <a:avLst/>
              <a:gdLst>
                <a:gd name="connsiteX0" fmla="*/ 68461 w 66675"/>
                <a:gd name="connsiteY0" fmla="*/ 35123 h 66675"/>
                <a:gd name="connsiteX1" fmla="*/ 35123 w 66675"/>
                <a:gd name="connsiteY1" fmla="*/ 68461 h 66675"/>
                <a:gd name="connsiteX2" fmla="*/ 1786 w 66675"/>
                <a:gd name="connsiteY2" fmla="*/ 35123 h 66675"/>
                <a:gd name="connsiteX3" fmla="*/ 35123 w 66675"/>
                <a:gd name="connsiteY3" fmla="*/ 1786 h 66675"/>
                <a:gd name="connsiteX4" fmla="*/ 68461 w 66675"/>
                <a:gd name="connsiteY4" fmla="*/ 3512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8461" y="35123"/>
                  </a:moveTo>
                  <a:cubicBezTo>
                    <a:pt x="68461" y="53697"/>
                    <a:pt x="53697" y="68461"/>
                    <a:pt x="35123" y="68461"/>
                  </a:cubicBezTo>
                  <a:cubicBezTo>
                    <a:pt x="16550" y="68461"/>
                    <a:pt x="1786" y="53697"/>
                    <a:pt x="1786" y="35123"/>
                  </a:cubicBezTo>
                  <a:cubicBezTo>
                    <a:pt x="1786" y="16550"/>
                    <a:pt x="16550" y="1786"/>
                    <a:pt x="35123" y="1786"/>
                  </a:cubicBezTo>
                  <a:cubicBezTo>
                    <a:pt x="53697" y="1786"/>
                    <a:pt x="68461" y="16550"/>
                    <a:pt x="68461" y="35123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19FBEA5-CA3D-4ACC-8BCD-9FD30E5E3172}"/>
                </a:ext>
              </a:extLst>
            </p:cNvPr>
            <p:cNvSpPr/>
            <p:nvPr/>
          </p:nvSpPr>
          <p:spPr>
            <a:xfrm>
              <a:off x="5009052" y="6009342"/>
              <a:ext cx="376238" cy="128588"/>
            </a:xfrm>
            <a:custGeom>
              <a:avLst/>
              <a:gdLst>
                <a:gd name="connsiteX0" fmla="*/ 1786 w 376237"/>
                <a:gd name="connsiteY0" fmla="*/ 127516 h 128587"/>
                <a:gd name="connsiteX1" fmla="*/ 189428 w 376237"/>
                <a:gd name="connsiteY1" fmla="*/ 1786 h 128587"/>
                <a:gd name="connsiteX2" fmla="*/ 377071 w 376237"/>
                <a:gd name="connsiteY2" fmla="*/ 127516 h 128587"/>
                <a:gd name="connsiteX3" fmla="*/ 1786 w 376237"/>
                <a:gd name="connsiteY3" fmla="*/ 127516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37" h="128587">
                  <a:moveTo>
                    <a:pt x="1786" y="127516"/>
                  </a:moveTo>
                  <a:cubicBezTo>
                    <a:pt x="1786" y="57983"/>
                    <a:pt x="85606" y="1786"/>
                    <a:pt x="189428" y="1786"/>
                  </a:cubicBezTo>
                  <a:cubicBezTo>
                    <a:pt x="292775" y="1786"/>
                    <a:pt x="377071" y="57983"/>
                    <a:pt x="377071" y="127516"/>
                  </a:cubicBezTo>
                  <a:lnTo>
                    <a:pt x="1786" y="12751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0B7C16F-945E-46A6-8CE3-BBF0450BEBA9}"/>
                </a:ext>
              </a:extLst>
            </p:cNvPr>
            <p:cNvSpPr/>
            <p:nvPr/>
          </p:nvSpPr>
          <p:spPr>
            <a:xfrm>
              <a:off x="5006194" y="5962848"/>
              <a:ext cx="114300" cy="109538"/>
            </a:xfrm>
            <a:custGeom>
              <a:avLst/>
              <a:gdLst>
                <a:gd name="connsiteX0" fmla="*/ 47506 w 114300"/>
                <a:gd name="connsiteY0" fmla="*/ 65902 h 109537"/>
                <a:gd name="connsiteX1" fmla="*/ 116086 w 114300"/>
                <a:gd name="connsiteY1" fmla="*/ 35422 h 109537"/>
                <a:gd name="connsiteX2" fmla="*/ 116086 w 114300"/>
                <a:gd name="connsiteY2" fmla="*/ 30183 h 109537"/>
                <a:gd name="connsiteX3" fmla="*/ 110371 w 114300"/>
                <a:gd name="connsiteY3" fmla="*/ 16372 h 109537"/>
                <a:gd name="connsiteX4" fmla="*/ 101322 w 114300"/>
                <a:gd name="connsiteY4" fmla="*/ 11133 h 109537"/>
                <a:gd name="connsiteX5" fmla="*/ 17502 w 114300"/>
                <a:gd name="connsiteY5" fmla="*/ 10657 h 109537"/>
                <a:gd name="connsiteX6" fmla="*/ 7025 w 114300"/>
                <a:gd name="connsiteY6" fmla="*/ 16372 h 109537"/>
                <a:gd name="connsiteX7" fmla="*/ 1786 w 114300"/>
                <a:gd name="connsiteY7" fmla="*/ 30183 h 109537"/>
                <a:gd name="connsiteX8" fmla="*/ 1786 w 114300"/>
                <a:gd name="connsiteY8" fmla="*/ 111146 h 109537"/>
                <a:gd name="connsiteX9" fmla="*/ 47506 w 114300"/>
                <a:gd name="connsiteY9" fmla="*/ 65902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47506" y="65902"/>
                  </a:moveTo>
                  <a:cubicBezTo>
                    <a:pt x="67508" y="52567"/>
                    <a:pt x="90845" y="42089"/>
                    <a:pt x="116086" y="35422"/>
                  </a:cubicBezTo>
                  <a:lnTo>
                    <a:pt x="116086" y="30183"/>
                  </a:lnTo>
                  <a:cubicBezTo>
                    <a:pt x="116086" y="24944"/>
                    <a:pt x="113705" y="19706"/>
                    <a:pt x="110371" y="16372"/>
                  </a:cubicBezTo>
                  <a:cubicBezTo>
                    <a:pt x="108942" y="14943"/>
                    <a:pt x="105608" y="13038"/>
                    <a:pt x="101322" y="11133"/>
                  </a:cubicBezTo>
                  <a:cubicBezTo>
                    <a:pt x="75128" y="-1249"/>
                    <a:pt x="44172" y="-1249"/>
                    <a:pt x="17502" y="10657"/>
                  </a:cubicBezTo>
                  <a:cubicBezTo>
                    <a:pt x="12740" y="12562"/>
                    <a:pt x="8930" y="14943"/>
                    <a:pt x="7025" y="16372"/>
                  </a:cubicBezTo>
                  <a:cubicBezTo>
                    <a:pt x="4167" y="19706"/>
                    <a:pt x="1786" y="24944"/>
                    <a:pt x="1786" y="30183"/>
                  </a:cubicBezTo>
                  <a:lnTo>
                    <a:pt x="1786" y="111146"/>
                  </a:lnTo>
                  <a:cubicBezTo>
                    <a:pt x="12740" y="94477"/>
                    <a:pt x="27980" y="78761"/>
                    <a:pt x="47506" y="65902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08FDD94-9F3B-4037-BD78-7864F1136BF2}"/>
                </a:ext>
              </a:extLst>
            </p:cNvPr>
            <p:cNvSpPr/>
            <p:nvPr/>
          </p:nvSpPr>
          <p:spPr>
            <a:xfrm>
              <a:off x="5139068" y="5943798"/>
              <a:ext cx="114300" cy="47625"/>
            </a:xfrm>
            <a:custGeom>
              <a:avLst/>
              <a:gdLst>
                <a:gd name="connsiteX0" fmla="*/ 116562 w 114300"/>
                <a:gd name="connsiteY0" fmla="*/ 49709 h 47625"/>
                <a:gd name="connsiteX1" fmla="*/ 116562 w 114300"/>
                <a:gd name="connsiteY1" fmla="*/ 30183 h 47625"/>
                <a:gd name="connsiteX2" fmla="*/ 110847 w 114300"/>
                <a:gd name="connsiteY2" fmla="*/ 16372 h 47625"/>
                <a:gd name="connsiteX3" fmla="*/ 101798 w 114300"/>
                <a:gd name="connsiteY3" fmla="*/ 11133 h 47625"/>
                <a:gd name="connsiteX4" fmla="*/ 17978 w 114300"/>
                <a:gd name="connsiteY4" fmla="*/ 10657 h 47625"/>
                <a:gd name="connsiteX5" fmla="*/ 7501 w 114300"/>
                <a:gd name="connsiteY5" fmla="*/ 16372 h 47625"/>
                <a:gd name="connsiteX6" fmla="*/ 1786 w 114300"/>
                <a:gd name="connsiteY6" fmla="*/ 30183 h 47625"/>
                <a:gd name="connsiteX7" fmla="*/ 1786 w 114300"/>
                <a:gd name="connsiteY7" fmla="*/ 49709 h 47625"/>
                <a:gd name="connsiteX8" fmla="*/ 58936 w 114300"/>
                <a:gd name="connsiteY8" fmla="*/ 43994 h 47625"/>
                <a:gd name="connsiteX9" fmla="*/ 116562 w 114300"/>
                <a:gd name="connsiteY9" fmla="*/ 49709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47625">
                  <a:moveTo>
                    <a:pt x="116562" y="49709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49709"/>
                  </a:lnTo>
                  <a:cubicBezTo>
                    <a:pt x="20360" y="45899"/>
                    <a:pt x="39410" y="43994"/>
                    <a:pt x="58936" y="43994"/>
                  </a:cubicBezTo>
                  <a:cubicBezTo>
                    <a:pt x="78462" y="43994"/>
                    <a:pt x="97988" y="46376"/>
                    <a:pt x="116562" y="49709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7AFCDA7-66A6-42B9-9CE0-447C54EC6D3B}"/>
                </a:ext>
              </a:extLst>
            </p:cNvPr>
            <p:cNvSpPr/>
            <p:nvPr/>
          </p:nvSpPr>
          <p:spPr>
            <a:xfrm>
              <a:off x="5272418" y="5962848"/>
              <a:ext cx="114300" cy="109538"/>
            </a:xfrm>
            <a:custGeom>
              <a:avLst/>
              <a:gdLst>
                <a:gd name="connsiteX0" fmla="*/ 116562 w 114300"/>
                <a:gd name="connsiteY0" fmla="*/ 111146 h 109537"/>
                <a:gd name="connsiteX1" fmla="*/ 116562 w 114300"/>
                <a:gd name="connsiteY1" fmla="*/ 30183 h 109537"/>
                <a:gd name="connsiteX2" fmla="*/ 110847 w 114300"/>
                <a:gd name="connsiteY2" fmla="*/ 16372 h 109537"/>
                <a:gd name="connsiteX3" fmla="*/ 101798 w 114300"/>
                <a:gd name="connsiteY3" fmla="*/ 11133 h 109537"/>
                <a:gd name="connsiteX4" fmla="*/ 17978 w 114300"/>
                <a:gd name="connsiteY4" fmla="*/ 10657 h 109537"/>
                <a:gd name="connsiteX5" fmla="*/ 7501 w 114300"/>
                <a:gd name="connsiteY5" fmla="*/ 16372 h 109537"/>
                <a:gd name="connsiteX6" fmla="*/ 1786 w 114300"/>
                <a:gd name="connsiteY6" fmla="*/ 30183 h 109537"/>
                <a:gd name="connsiteX7" fmla="*/ 1786 w 114300"/>
                <a:gd name="connsiteY7" fmla="*/ 35422 h 109537"/>
                <a:gd name="connsiteX8" fmla="*/ 70366 w 114300"/>
                <a:gd name="connsiteY8" fmla="*/ 65902 h 109537"/>
                <a:gd name="connsiteX9" fmla="*/ 116562 w 114300"/>
                <a:gd name="connsiteY9" fmla="*/ 111146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300" h="109537">
                  <a:moveTo>
                    <a:pt x="116562" y="111146"/>
                  </a:moveTo>
                  <a:lnTo>
                    <a:pt x="116562" y="30183"/>
                  </a:lnTo>
                  <a:cubicBezTo>
                    <a:pt x="116562" y="24944"/>
                    <a:pt x="114181" y="19706"/>
                    <a:pt x="110847" y="16372"/>
                  </a:cubicBezTo>
                  <a:cubicBezTo>
                    <a:pt x="109418" y="14943"/>
                    <a:pt x="106085" y="13038"/>
                    <a:pt x="101798" y="11133"/>
                  </a:cubicBezTo>
                  <a:cubicBezTo>
                    <a:pt x="75605" y="-1249"/>
                    <a:pt x="44648" y="-1249"/>
                    <a:pt x="17978" y="10657"/>
                  </a:cubicBezTo>
                  <a:cubicBezTo>
                    <a:pt x="13216" y="12562"/>
                    <a:pt x="9406" y="14943"/>
                    <a:pt x="7501" y="16372"/>
                  </a:cubicBezTo>
                  <a:cubicBezTo>
                    <a:pt x="3691" y="19706"/>
                    <a:pt x="1786" y="24944"/>
                    <a:pt x="1786" y="30183"/>
                  </a:cubicBezTo>
                  <a:lnTo>
                    <a:pt x="1786" y="35422"/>
                  </a:lnTo>
                  <a:cubicBezTo>
                    <a:pt x="27027" y="42089"/>
                    <a:pt x="50363" y="52567"/>
                    <a:pt x="70366" y="65902"/>
                  </a:cubicBezTo>
                  <a:cubicBezTo>
                    <a:pt x="90368" y="78761"/>
                    <a:pt x="105608" y="94477"/>
                    <a:pt x="116562" y="111146"/>
                  </a:cubicBezTo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3" name="Graphic 7" descr="Hourglass">
            <a:extLst>
              <a:ext uri="{FF2B5EF4-FFF2-40B4-BE49-F238E27FC236}">
                <a16:creationId xmlns:a16="http://schemas.microsoft.com/office/drawing/2014/main" id="{4434242E-D9F7-4F80-ADE1-28A708107E3C}"/>
              </a:ext>
            </a:extLst>
          </p:cNvPr>
          <p:cNvSpPr/>
          <p:nvPr/>
        </p:nvSpPr>
        <p:spPr>
          <a:xfrm>
            <a:off x="5319713" y="2395779"/>
            <a:ext cx="266700" cy="381000"/>
          </a:xfrm>
          <a:custGeom>
            <a:avLst/>
            <a:gdLst>
              <a:gd name="connsiteX0" fmla="*/ 161806 w 266700"/>
              <a:gd name="connsiteY0" fmla="*/ 217527 h 381000"/>
              <a:gd name="connsiteX1" fmla="*/ 204668 w 266700"/>
              <a:gd name="connsiteY1" fmla="*/ 278011 h 381000"/>
              <a:gd name="connsiteX2" fmla="*/ 65603 w 266700"/>
              <a:gd name="connsiteY2" fmla="*/ 278011 h 381000"/>
              <a:gd name="connsiteX3" fmla="*/ 108466 w 266700"/>
              <a:gd name="connsiteY3" fmla="*/ 217527 h 381000"/>
              <a:gd name="connsiteX4" fmla="*/ 120848 w 266700"/>
              <a:gd name="connsiteY4" fmla="*/ 192286 h 381000"/>
              <a:gd name="connsiteX5" fmla="*/ 108466 w 266700"/>
              <a:gd name="connsiteY5" fmla="*/ 167045 h 381000"/>
              <a:gd name="connsiteX6" fmla="*/ 43220 w 266700"/>
              <a:gd name="connsiteY6" fmla="*/ 30361 h 381000"/>
              <a:gd name="connsiteX7" fmla="*/ 227528 w 266700"/>
              <a:gd name="connsiteY7" fmla="*/ 30361 h 381000"/>
              <a:gd name="connsiteX8" fmla="*/ 162282 w 266700"/>
              <a:gd name="connsiteY8" fmla="*/ 167045 h 381000"/>
              <a:gd name="connsiteX9" fmla="*/ 149423 w 266700"/>
              <a:gd name="connsiteY9" fmla="*/ 192286 h 381000"/>
              <a:gd name="connsiteX10" fmla="*/ 161806 w 266700"/>
              <a:gd name="connsiteY10" fmla="*/ 217527 h 381000"/>
              <a:gd name="connsiteX11" fmla="*/ 255627 w 266700"/>
              <a:gd name="connsiteY11" fmla="*/ 30361 h 381000"/>
              <a:gd name="connsiteX12" fmla="*/ 268486 w 266700"/>
              <a:gd name="connsiteY12" fmla="*/ 30361 h 381000"/>
              <a:gd name="connsiteX13" fmla="*/ 268486 w 266700"/>
              <a:gd name="connsiteY13" fmla="*/ 1786 h 381000"/>
              <a:gd name="connsiteX14" fmla="*/ 1786 w 266700"/>
              <a:gd name="connsiteY14" fmla="*/ 1786 h 381000"/>
              <a:gd name="connsiteX15" fmla="*/ 1786 w 266700"/>
              <a:gd name="connsiteY15" fmla="*/ 30361 h 381000"/>
              <a:gd name="connsiteX16" fmla="*/ 14168 w 266700"/>
              <a:gd name="connsiteY16" fmla="*/ 30361 h 381000"/>
              <a:gd name="connsiteX17" fmla="*/ 94178 w 266700"/>
              <a:gd name="connsiteY17" fmla="*/ 192286 h 381000"/>
              <a:gd name="connsiteX18" fmla="*/ 14168 w 266700"/>
              <a:gd name="connsiteY18" fmla="*/ 354211 h 381000"/>
              <a:gd name="connsiteX19" fmla="*/ 1786 w 266700"/>
              <a:gd name="connsiteY19" fmla="*/ 354211 h 381000"/>
              <a:gd name="connsiteX20" fmla="*/ 1786 w 266700"/>
              <a:gd name="connsiteY20" fmla="*/ 382786 h 381000"/>
              <a:gd name="connsiteX21" fmla="*/ 268486 w 266700"/>
              <a:gd name="connsiteY21" fmla="*/ 382786 h 381000"/>
              <a:gd name="connsiteX22" fmla="*/ 268486 w 266700"/>
              <a:gd name="connsiteY22" fmla="*/ 354211 h 381000"/>
              <a:gd name="connsiteX23" fmla="*/ 255627 w 266700"/>
              <a:gd name="connsiteY23" fmla="*/ 354211 h 381000"/>
              <a:gd name="connsiteX24" fmla="*/ 175617 w 266700"/>
              <a:gd name="connsiteY24" fmla="*/ 192286 h 381000"/>
              <a:gd name="connsiteX25" fmla="*/ 255627 w 266700"/>
              <a:gd name="connsiteY25" fmla="*/ 30361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1806" y="217527"/>
                </a:moveTo>
                <a:cubicBezTo>
                  <a:pt x="177998" y="230386"/>
                  <a:pt x="193238" y="252770"/>
                  <a:pt x="204668" y="278011"/>
                </a:cubicBezTo>
                <a:lnTo>
                  <a:pt x="65603" y="278011"/>
                </a:lnTo>
                <a:cubicBezTo>
                  <a:pt x="77510" y="252770"/>
                  <a:pt x="92273" y="229910"/>
                  <a:pt x="108466" y="217527"/>
                </a:cubicBezTo>
                <a:cubicBezTo>
                  <a:pt x="116086" y="211336"/>
                  <a:pt x="120848" y="202287"/>
                  <a:pt x="120848" y="192286"/>
                </a:cubicBezTo>
                <a:cubicBezTo>
                  <a:pt x="120848" y="182285"/>
                  <a:pt x="116086" y="173236"/>
                  <a:pt x="108466" y="167045"/>
                </a:cubicBezTo>
                <a:cubicBezTo>
                  <a:pt x="76081" y="141803"/>
                  <a:pt x="47982" y="77033"/>
                  <a:pt x="43220" y="30361"/>
                </a:cubicBezTo>
                <a:lnTo>
                  <a:pt x="227528" y="30361"/>
                </a:lnTo>
                <a:cubicBezTo>
                  <a:pt x="222290" y="77033"/>
                  <a:pt x="194667" y="141803"/>
                  <a:pt x="162282" y="167045"/>
                </a:cubicBezTo>
                <a:cubicBezTo>
                  <a:pt x="154186" y="173236"/>
                  <a:pt x="149423" y="182285"/>
                  <a:pt x="149423" y="192286"/>
                </a:cubicBezTo>
                <a:cubicBezTo>
                  <a:pt x="149423" y="202287"/>
                  <a:pt x="154186" y="211336"/>
                  <a:pt x="161806" y="217527"/>
                </a:cubicBezTo>
                <a:close/>
                <a:moveTo>
                  <a:pt x="255627" y="30361"/>
                </a:moveTo>
                <a:lnTo>
                  <a:pt x="268486" y="30361"/>
                </a:lnTo>
                <a:lnTo>
                  <a:pt x="268486" y="1786"/>
                </a:lnTo>
                <a:lnTo>
                  <a:pt x="1786" y="1786"/>
                </a:lnTo>
                <a:lnTo>
                  <a:pt x="1786" y="30361"/>
                </a:lnTo>
                <a:lnTo>
                  <a:pt x="14168" y="30361"/>
                </a:lnTo>
                <a:cubicBezTo>
                  <a:pt x="19407" y="83225"/>
                  <a:pt x="49887" y="160377"/>
                  <a:pt x="94178" y="192286"/>
                </a:cubicBezTo>
                <a:cubicBezTo>
                  <a:pt x="49887" y="224195"/>
                  <a:pt x="18931" y="301347"/>
                  <a:pt x="14168" y="354211"/>
                </a:cubicBezTo>
                <a:lnTo>
                  <a:pt x="1786" y="354211"/>
                </a:lnTo>
                <a:lnTo>
                  <a:pt x="1786" y="382786"/>
                </a:lnTo>
                <a:lnTo>
                  <a:pt x="268486" y="382786"/>
                </a:lnTo>
                <a:lnTo>
                  <a:pt x="268486" y="354211"/>
                </a:lnTo>
                <a:lnTo>
                  <a:pt x="255627" y="354211"/>
                </a:lnTo>
                <a:cubicBezTo>
                  <a:pt x="250865" y="301347"/>
                  <a:pt x="219908" y="224195"/>
                  <a:pt x="175617" y="192286"/>
                </a:cubicBezTo>
                <a:cubicBezTo>
                  <a:pt x="219908" y="160377"/>
                  <a:pt x="250865" y="83225"/>
                  <a:pt x="255627" y="30361"/>
                </a:cubicBezTo>
                <a:close/>
              </a:path>
            </a:pathLst>
          </a:custGeom>
          <a:solidFill>
            <a:schemeClr val="tx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44" name="Graphic 56" descr="Gears">
            <a:extLst>
              <a:ext uri="{FF2B5EF4-FFF2-40B4-BE49-F238E27FC236}">
                <a16:creationId xmlns:a16="http://schemas.microsoft.com/office/drawing/2014/main" id="{55E37EE2-0CE5-488B-A532-6E66D60411B5}"/>
              </a:ext>
            </a:extLst>
          </p:cNvPr>
          <p:cNvGrpSpPr/>
          <p:nvPr/>
        </p:nvGrpSpPr>
        <p:grpSpPr>
          <a:xfrm>
            <a:off x="6472238" y="2357679"/>
            <a:ext cx="457200" cy="457200"/>
            <a:chOff x="2115502" y="5110604"/>
            <a:chExt cx="457200" cy="457200"/>
          </a:xfrm>
          <a:solidFill>
            <a:schemeClr val="tx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65B1002-E5B7-4C2B-9CCF-6B480B257F4E}"/>
                </a:ext>
              </a:extLst>
            </p:cNvPr>
            <p:cNvSpPr/>
            <p:nvPr/>
          </p:nvSpPr>
          <p:spPr>
            <a:xfrm>
              <a:off x="2292905" y="5147513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880DD66-94D1-4CAD-BCDD-0D49E36FF438}"/>
                </a:ext>
              </a:extLst>
            </p:cNvPr>
            <p:cNvSpPr/>
            <p:nvPr/>
          </p:nvSpPr>
          <p:spPr>
            <a:xfrm>
              <a:off x="2185273" y="5320868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248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53</cp:revision>
  <dcterms:created xsi:type="dcterms:W3CDTF">2022-03-04T06:43:57Z</dcterms:created>
  <dcterms:modified xsi:type="dcterms:W3CDTF">2022-05-05T07:29:18Z</dcterms:modified>
</cp:coreProperties>
</file>