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9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  <p15:guide id="9" pos="2688" userDrawn="1">
          <p15:clr>
            <a:srgbClr val="A4A3A4"/>
          </p15:clr>
        </p15:guide>
        <p15:guide id="10" pos="49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5D4"/>
    <a:srgbClr val="00BBF9"/>
    <a:srgbClr val="FEE440"/>
    <a:srgbClr val="F15BB5"/>
    <a:srgbClr val="9B5DE5"/>
    <a:srgbClr val="2D5B8B"/>
    <a:srgbClr val="5454B1"/>
    <a:srgbClr val="CB4C4E"/>
    <a:srgbClr val="EB9C5C"/>
    <a:srgbClr val="E0D2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83" d="100"/>
          <a:sy n="83" d="100"/>
        </p:scale>
        <p:origin x="586" y="67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  <p:guide pos="2688"/>
        <p:guide pos="49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3855720" y="694161"/>
            <a:ext cx="448056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TIMELINE INFOGRAPHIC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FCD3DE9-ACA8-4C3B-A0F6-1E159367EDBC}"/>
              </a:ext>
            </a:extLst>
          </p:cNvPr>
          <p:cNvGrpSpPr/>
          <p:nvPr/>
        </p:nvGrpSpPr>
        <p:grpSpPr>
          <a:xfrm>
            <a:off x="1300787" y="2453486"/>
            <a:ext cx="731520" cy="731520"/>
            <a:chOff x="1300787" y="2453486"/>
            <a:chExt cx="731520" cy="731520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75576DA8-2623-4AAD-A0D3-EE11E44CF63A}"/>
                </a:ext>
              </a:extLst>
            </p:cNvPr>
            <p:cNvSpPr/>
            <p:nvPr/>
          </p:nvSpPr>
          <p:spPr>
            <a:xfrm>
              <a:off x="1300787" y="2453486"/>
              <a:ext cx="731520" cy="731520"/>
            </a:xfrm>
            <a:prstGeom prst="ellipse">
              <a:avLst/>
            </a:prstGeom>
            <a:solidFill>
              <a:srgbClr val="F93A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1" name="Graphic 5" descr="Gears">
              <a:extLst>
                <a:ext uri="{FF2B5EF4-FFF2-40B4-BE49-F238E27FC236}">
                  <a16:creationId xmlns:a16="http://schemas.microsoft.com/office/drawing/2014/main" id="{13743D73-C5FA-4572-BEF5-32FDC475EDE0}"/>
                </a:ext>
              </a:extLst>
            </p:cNvPr>
            <p:cNvGrpSpPr/>
            <p:nvPr/>
          </p:nvGrpSpPr>
          <p:grpSpPr>
            <a:xfrm>
              <a:off x="1437947" y="2590646"/>
              <a:ext cx="457200" cy="457200"/>
              <a:chOff x="1351667" y="5529178"/>
              <a:chExt cx="457200" cy="4572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1F0961E4-09FE-4D7F-99B9-DD4D0EC69547}"/>
                  </a:ext>
                </a:extLst>
              </p:cNvPr>
              <p:cNvSpPr/>
              <p:nvPr/>
            </p:nvSpPr>
            <p:spPr>
              <a:xfrm>
                <a:off x="1529070" y="5566087"/>
                <a:ext cx="209550" cy="209550"/>
              </a:xfrm>
              <a:custGeom>
                <a:avLst/>
                <a:gdLst>
                  <a:gd name="connsiteX0" fmla="*/ 105013 w 209550"/>
                  <a:gd name="connsiteY0" fmla="*/ 140732 h 209550"/>
                  <a:gd name="connsiteX1" fmla="*/ 69294 w 209550"/>
                  <a:gd name="connsiteY1" fmla="*/ 105013 h 209550"/>
                  <a:gd name="connsiteX2" fmla="*/ 105013 w 209550"/>
                  <a:gd name="connsiteY2" fmla="*/ 69294 h 209550"/>
                  <a:gd name="connsiteX3" fmla="*/ 140732 w 209550"/>
                  <a:gd name="connsiteY3" fmla="*/ 105013 h 209550"/>
                  <a:gd name="connsiteX4" fmla="*/ 105013 w 209550"/>
                  <a:gd name="connsiteY4" fmla="*/ 140732 h 209550"/>
                  <a:gd name="connsiteX5" fmla="*/ 185499 w 209550"/>
                  <a:gd name="connsiteY5" fmla="*/ 82629 h 209550"/>
                  <a:gd name="connsiteX6" fmla="*/ 177879 w 209550"/>
                  <a:gd name="connsiteY6" fmla="*/ 64056 h 209550"/>
                  <a:gd name="connsiteX7" fmla="*/ 185499 w 209550"/>
                  <a:gd name="connsiteY7" fmla="*/ 41672 h 209550"/>
                  <a:gd name="connsiteX8" fmla="*/ 168354 w 209550"/>
                  <a:gd name="connsiteY8" fmla="*/ 24527 h 209550"/>
                  <a:gd name="connsiteX9" fmla="*/ 145971 w 209550"/>
                  <a:gd name="connsiteY9" fmla="*/ 32147 h 209550"/>
                  <a:gd name="connsiteX10" fmla="*/ 127397 w 209550"/>
                  <a:gd name="connsiteY10" fmla="*/ 24527 h 209550"/>
                  <a:gd name="connsiteX11" fmla="*/ 116919 w 209550"/>
                  <a:gd name="connsiteY11" fmla="*/ 3572 h 209550"/>
                  <a:gd name="connsiteX12" fmla="*/ 93107 w 209550"/>
                  <a:gd name="connsiteY12" fmla="*/ 3572 h 209550"/>
                  <a:gd name="connsiteX13" fmla="*/ 82629 w 209550"/>
                  <a:gd name="connsiteY13" fmla="*/ 24527 h 209550"/>
                  <a:gd name="connsiteX14" fmla="*/ 64056 w 209550"/>
                  <a:gd name="connsiteY14" fmla="*/ 32147 h 209550"/>
                  <a:gd name="connsiteX15" fmla="*/ 41672 w 209550"/>
                  <a:gd name="connsiteY15" fmla="*/ 24527 h 209550"/>
                  <a:gd name="connsiteX16" fmla="*/ 24527 w 209550"/>
                  <a:gd name="connsiteY16" fmla="*/ 41672 h 209550"/>
                  <a:gd name="connsiteX17" fmla="*/ 32147 w 209550"/>
                  <a:gd name="connsiteY17" fmla="*/ 64056 h 209550"/>
                  <a:gd name="connsiteX18" fmla="*/ 24527 w 209550"/>
                  <a:gd name="connsiteY18" fmla="*/ 82629 h 209550"/>
                  <a:gd name="connsiteX19" fmla="*/ 3572 w 209550"/>
                  <a:gd name="connsiteY19" fmla="*/ 93107 h 209550"/>
                  <a:gd name="connsiteX20" fmla="*/ 3572 w 209550"/>
                  <a:gd name="connsiteY20" fmla="*/ 116919 h 209550"/>
                  <a:gd name="connsiteX21" fmla="*/ 24527 w 209550"/>
                  <a:gd name="connsiteY21" fmla="*/ 127397 h 209550"/>
                  <a:gd name="connsiteX22" fmla="*/ 32147 w 209550"/>
                  <a:gd name="connsiteY22" fmla="*/ 145971 h 209550"/>
                  <a:gd name="connsiteX23" fmla="*/ 24527 w 209550"/>
                  <a:gd name="connsiteY23" fmla="*/ 168354 h 209550"/>
                  <a:gd name="connsiteX24" fmla="*/ 41196 w 209550"/>
                  <a:gd name="connsiteY24" fmla="*/ 185023 h 209550"/>
                  <a:gd name="connsiteX25" fmla="*/ 63579 w 209550"/>
                  <a:gd name="connsiteY25" fmla="*/ 177403 h 209550"/>
                  <a:gd name="connsiteX26" fmla="*/ 82153 w 209550"/>
                  <a:gd name="connsiteY26" fmla="*/ 185023 h 209550"/>
                  <a:gd name="connsiteX27" fmla="*/ 92631 w 209550"/>
                  <a:gd name="connsiteY27" fmla="*/ 205978 h 209550"/>
                  <a:gd name="connsiteX28" fmla="*/ 116443 w 209550"/>
                  <a:gd name="connsiteY28" fmla="*/ 205978 h 209550"/>
                  <a:gd name="connsiteX29" fmla="*/ 126921 w 209550"/>
                  <a:gd name="connsiteY29" fmla="*/ 185023 h 209550"/>
                  <a:gd name="connsiteX30" fmla="*/ 145494 w 209550"/>
                  <a:gd name="connsiteY30" fmla="*/ 177403 h 209550"/>
                  <a:gd name="connsiteX31" fmla="*/ 167878 w 209550"/>
                  <a:gd name="connsiteY31" fmla="*/ 185023 h 209550"/>
                  <a:gd name="connsiteX32" fmla="*/ 185023 w 209550"/>
                  <a:gd name="connsiteY32" fmla="*/ 168354 h 209550"/>
                  <a:gd name="connsiteX33" fmla="*/ 177403 w 209550"/>
                  <a:gd name="connsiteY33" fmla="*/ 145971 h 209550"/>
                  <a:gd name="connsiteX34" fmla="*/ 185499 w 209550"/>
                  <a:gd name="connsiteY34" fmla="*/ 127397 h 209550"/>
                  <a:gd name="connsiteX35" fmla="*/ 206454 w 209550"/>
                  <a:gd name="connsiteY35" fmla="*/ 116919 h 209550"/>
                  <a:gd name="connsiteX36" fmla="*/ 206454 w 209550"/>
                  <a:gd name="connsiteY36" fmla="*/ 93107 h 209550"/>
                  <a:gd name="connsiteX37" fmla="*/ 185499 w 209550"/>
                  <a:gd name="connsiteY37" fmla="*/ 82629 h 20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209550" h="209550">
                    <a:moveTo>
                      <a:pt x="105013" y="140732"/>
                    </a:moveTo>
                    <a:cubicBezTo>
                      <a:pt x="85011" y="140732"/>
                      <a:pt x="69294" y="124539"/>
                      <a:pt x="69294" y="105013"/>
                    </a:cubicBezTo>
                    <a:cubicBezTo>
                      <a:pt x="69294" y="85487"/>
                      <a:pt x="85487" y="69294"/>
                      <a:pt x="105013" y="69294"/>
                    </a:cubicBezTo>
                    <a:cubicBezTo>
                      <a:pt x="125016" y="69294"/>
                      <a:pt x="140732" y="85487"/>
                      <a:pt x="140732" y="105013"/>
                    </a:cubicBezTo>
                    <a:cubicBezTo>
                      <a:pt x="140732" y="124539"/>
                      <a:pt x="124539" y="140732"/>
                      <a:pt x="105013" y="140732"/>
                    </a:cubicBezTo>
                    <a:close/>
                    <a:moveTo>
                      <a:pt x="185499" y="82629"/>
                    </a:moveTo>
                    <a:cubicBezTo>
                      <a:pt x="183594" y="75962"/>
                      <a:pt x="181213" y="69771"/>
                      <a:pt x="177879" y="64056"/>
                    </a:cubicBezTo>
                    <a:lnTo>
                      <a:pt x="185499" y="41672"/>
                    </a:lnTo>
                    <a:lnTo>
                      <a:pt x="168354" y="24527"/>
                    </a:lnTo>
                    <a:lnTo>
                      <a:pt x="145971" y="32147"/>
                    </a:lnTo>
                    <a:cubicBezTo>
                      <a:pt x="140256" y="28813"/>
                      <a:pt x="134064" y="26432"/>
                      <a:pt x="127397" y="24527"/>
                    </a:cubicBezTo>
                    <a:lnTo>
                      <a:pt x="116919" y="3572"/>
                    </a:lnTo>
                    <a:lnTo>
                      <a:pt x="93107" y="3572"/>
                    </a:lnTo>
                    <a:lnTo>
                      <a:pt x="82629" y="24527"/>
                    </a:lnTo>
                    <a:cubicBezTo>
                      <a:pt x="75962" y="26432"/>
                      <a:pt x="69771" y="28813"/>
                      <a:pt x="64056" y="32147"/>
                    </a:cubicBezTo>
                    <a:lnTo>
                      <a:pt x="41672" y="24527"/>
                    </a:lnTo>
                    <a:lnTo>
                      <a:pt x="24527" y="41672"/>
                    </a:lnTo>
                    <a:lnTo>
                      <a:pt x="32147" y="64056"/>
                    </a:lnTo>
                    <a:cubicBezTo>
                      <a:pt x="28813" y="69771"/>
                      <a:pt x="26432" y="75962"/>
                      <a:pt x="24527" y="82629"/>
                    </a:cubicBezTo>
                    <a:lnTo>
                      <a:pt x="3572" y="93107"/>
                    </a:lnTo>
                    <a:lnTo>
                      <a:pt x="3572" y="116919"/>
                    </a:lnTo>
                    <a:lnTo>
                      <a:pt x="24527" y="127397"/>
                    </a:lnTo>
                    <a:cubicBezTo>
                      <a:pt x="26432" y="134064"/>
                      <a:pt x="28813" y="140256"/>
                      <a:pt x="32147" y="145971"/>
                    </a:cubicBezTo>
                    <a:lnTo>
                      <a:pt x="24527" y="168354"/>
                    </a:lnTo>
                    <a:lnTo>
                      <a:pt x="41196" y="185023"/>
                    </a:lnTo>
                    <a:lnTo>
                      <a:pt x="63579" y="177403"/>
                    </a:lnTo>
                    <a:cubicBezTo>
                      <a:pt x="69294" y="180737"/>
                      <a:pt x="75486" y="183118"/>
                      <a:pt x="82153" y="185023"/>
                    </a:cubicBezTo>
                    <a:lnTo>
                      <a:pt x="92631" y="205978"/>
                    </a:lnTo>
                    <a:lnTo>
                      <a:pt x="116443" y="205978"/>
                    </a:lnTo>
                    <a:lnTo>
                      <a:pt x="126921" y="185023"/>
                    </a:lnTo>
                    <a:cubicBezTo>
                      <a:pt x="133588" y="183118"/>
                      <a:pt x="139779" y="180737"/>
                      <a:pt x="145494" y="177403"/>
                    </a:cubicBezTo>
                    <a:lnTo>
                      <a:pt x="167878" y="185023"/>
                    </a:lnTo>
                    <a:lnTo>
                      <a:pt x="185023" y="168354"/>
                    </a:lnTo>
                    <a:lnTo>
                      <a:pt x="177403" y="145971"/>
                    </a:lnTo>
                    <a:cubicBezTo>
                      <a:pt x="180737" y="140256"/>
                      <a:pt x="183594" y="133588"/>
                      <a:pt x="185499" y="127397"/>
                    </a:cubicBezTo>
                    <a:lnTo>
                      <a:pt x="206454" y="116919"/>
                    </a:lnTo>
                    <a:lnTo>
                      <a:pt x="206454" y="93107"/>
                    </a:lnTo>
                    <a:lnTo>
                      <a:pt x="185499" y="82629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57E02B1E-0317-48F9-B8CF-E3646C14E8CC}"/>
                  </a:ext>
                </a:extLst>
              </p:cNvPr>
              <p:cNvSpPr/>
              <p:nvPr/>
            </p:nvSpPr>
            <p:spPr>
              <a:xfrm>
                <a:off x="1421438" y="5739442"/>
                <a:ext cx="209550" cy="209550"/>
              </a:xfrm>
              <a:custGeom>
                <a:avLst/>
                <a:gdLst>
                  <a:gd name="connsiteX0" fmla="*/ 105013 w 209550"/>
                  <a:gd name="connsiteY0" fmla="*/ 140732 h 209550"/>
                  <a:gd name="connsiteX1" fmla="*/ 69294 w 209550"/>
                  <a:gd name="connsiteY1" fmla="*/ 105013 h 209550"/>
                  <a:gd name="connsiteX2" fmla="*/ 105013 w 209550"/>
                  <a:gd name="connsiteY2" fmla="*/ 69294 h 209550"/>
                  <a:gd name="connsiteX3" fmla="*/ 140732 w 209550"/>
                  <a:gd name="connsiteY3" fmla="*/ 105013 h 209550"/>
                  <a:gd name="connsiteX4" fmla="*/ 105013 w 209550"/>
                  <a:gd name="connsiteY4" fmla="*/ 140732 h 209550"/>
                  <a:gd name="connsiteX5" fmla="*/ 105013 w 209550"/>
                  <a:gd name="connsiteY5" fmla="*/ 140732 h 209550"/>
                  <a:gd name="connsiteX6" fmla="*/ 177879 w 209550"/>
                  <a:gd name="connsiteY6" fmla="*/ 64056 h 209550"/>
                  <a:gd name="connsiteX7" fmla="*/ 185499 w 209550"/>
                  <a:gd name="connsiteY7" fmla="*/ 41672 h 209550"/>
                  <a:gd name="connsiteX8" fmla="*/ 168354 w 209550"/>
                  <a:gd name="connsiteY8" fmla="*/ 24527 h 209550"/>
                  <a:gd name="connsiteX9" fmla="*/ 145971 w 209550"/>
                  <a:gd name="connsiteY9" fmla="*/ 32147 h 209550"/>
                  <a:gd name="connsiteX10" fmla="*/ 127397 w 209550"/>
                  <a:gd name="connsiteY10" fmla="*/ 24527 h 209550"/>
                  <a:gd name="connsiteX11" fmla="*/ 116919 w 209550"/>
                  <a:gd name="connsiteY11" fmla="*/ 3572 h 209550"/>
                  <a:gd name="connsiteX12" fmla="*/ 93107 w 209550"/>
                  <a:gd name="connsiteY12" fmla="*/ 3572 h 209550"/>
                  <a:gd name="connsiteX13" fmla="*/ 82629 w 209550"/>
                  <a:gd name="connsiteY13" fmla="*/ 24527 h 209550"/>
                  <a:gd name="connsiteX14" fmla="*/ 64056 w 209550"/>
                  <a:gd name="connsiteY14" fmla="*/ 32147 h 209550"/>
                  <a:gd name="connsiteX15" fmla="*/ 41672 w 209550"/>
                  <a:gd name="connsiteY15" fmla="*/ 24527 h 209550"/>
                  <a:gd name="connsiteX16" fmla="*/ 25003 w 209550"/>
                  <a:gd name="connsiteY16" fmla="*/ 41196 h 209550"/>
                  <a:gd name="connsiteX17" fmla="*/ 32147 w 209550"/>
                  <a:gd name="connsiteY17" fmla="*/ 63579 h 209550"/>
                  <a:gd name="connsiteX18" fmla="*/ 24527 w 209550"/>
                  <a:gd name="connsiteY18" fmla="*/ 82153 h 209550"/>
                  <a:gd name="connsiteX19" fmla="*/ 3572 w 209550"/>
                  <a:gd name="connsiteY19" fmla="*/ 92631 h 209550"/>
                  <a:gd name="connsiteX20" fmla="*/ 3572 w 209550"/>
                  <a:gd name="connsiteY20" fmla="*/ 116443 h 209550"/>
                  <a:gd name="connsiteX21" fmla="*/ 24527 w 209550"/>
                  <a:gd name="connsiteY21" fmla="*/ 126921 h 209550"/>
                  <a:gd name="connsiteX22" fmla="*/ 32147 w 209550"/>
                  <a:gd name="connsiteY22" fmla="*/ 145494 h 209550"/>
                  <a:gd name="connsiteX23" fmla="*/ 25003 w 209550"/>
                  <a:gd name="connsiteY23" fmla="*/ 167878 h 209550"/>
                  <a:gd name="connsiteX24" fmla="*/ 41672 w 209550"/>
                  <a:gd name="connsiteY24" fmla="*/ 184547 h 209550"/>
                  <a:gd name="connsiteX25" fmla="*/ 64056 w 209550"/>
                  <a:gd name="connsiteY25" fmla="*/ 177403 h 209550"/>
                  <a:gd name="connsiteX26" fmla="*/ 82629 w 209550"/>
                  <a:gd name="connsiteY26" fmla="*/ 185023 h 209550"/>
                  <a:gd name="connsiteX27" fmla="*/ 93107 w 209550"/>
                  <a:gd name="connsiteY27" fmla="*/ 205978 h 209550"/>
                  <a:gd name="connsiteX28" fmla="*/ 116919 w 209550"/>
                  <a:gd name="connsiteY28" fmla="*/ 205978 h 209550"/>
                  <a:gd name="connsiteX29" fmla="*/ 127397 w 209550"/>
                  <a:gd name="connsiteY29" fmla="*/ 185023 h 209550"/>
                  <a:gd name="connsiteX30" fmla="*/ 145971 w 209550"/>
                  <a:gd name="connsiteY30" fmla="*/ 177403 h 209550"/>
                  <a:gd name="connsiteX31" fmla="*/ 168354 w 209550"/>
                  <a:gd name="connsiteY31" fmla="*/ 185023 h 209550"/>
                  <a:gd name="connsiteX32" fmla="*/ 185023 w 209550"/>
                  <a:gd name="connsiteY32" fmla="*/ 167878 h 209550"/>
                  <a:gd name="connsiteX33" fmla="*/ 177879 w 209550"/>
                  <a:gd name="connsiteY33" fmla="*/ 145971 h 209550"/>
                  <a:gd name="connsiteX34" fmla="*/ 185499 w 209550"/>
                  <a:gd name="connsiteY34" fmla="*/ 127397 h 209550"/>
                  <a:gd name="connsiteX35" fmla="*/ 206454 w 209550"/>
                  <a:gd name="connsiteY35" fmla="*/ 116919 h 209550"/>
                  <a:gd name="connsiteX36" fmla="*/ 206454 w 209550"/>
                  <a:gd name="connsiteY36" fmla="*/ 93107 h 209550"/>
                  <a:gd name="connsiteX37" fmla="*/ 185499 w 209550"/>
                  <a:gd name="connsiteY37" fmla="*/ 82629 h 209550"/>
                  <a:gd name="connsiteX38" fmla="*/ 177879 w 209550"/>
                  <a:gd name="connsiteY38" fmla="*/ 64056 h 20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209550" h="209550">
                    <a:moveTo>
                      <a:pt x="105013" y="140732"/>
                    </a:moveTo>
                    <a:cubicBezTo>
                      <a:pt x="85011" y="140732"/>
                      <a:pt x="69294" y="124539"/>
                      <a:pt x="69294" y="105013"/>
                    </a:cubicBezTo>
                    <a:cubicBezTo>
                      <a:pt x="69294" y="85011"/>
                      <a:pt x="85487" y="69294"/>
                      <a:pt x="105013" y="69294"/>
                    </a:cubicBezTo>
                    <a:cubicBezTo>
                      <a:pt x="125016" y="69294"/>
                      <a:pt x="140732" y="85487"/>
                      <a:pt x="140732" y="105013"/>
                    </a:cubicBezTo>
                    <a:cubicBezTo>
                      <a:pt x="140732" y="124539"/>
                      <a:pt x="125016" y="140732"/>
                      <a:pt x="105013" y="140732"/>
                    </a:cubicBezTo>
                    <a:lnTo>
                      <a:pt x="105013" y="140732"/>
                    </a:lnTo>
                    <a:close/>
                    <a:moveTo>
                      <a:pt x="177879" y="64056"/>
                    </a:moveTo>
                    <a:lnTo>
                      <a:pt x="185499" y="41672"/>
                    </a:lnTo>
                    <a:lnTo>
                      <a:pt x="168354" y="24527"/>
                    </a:lnTo>
                    <a:lnTo>
                      <a:pt x="145971" y="32147"/>
                    </a:lnTo>
                    <a:cubicBezTo>
                      <a:pt x="140256" y="28813"/>
                      <a:pt x="133588" y="26432"/>
                      <a:pt x="127397" y="24527"/>
                    </a:cubicBezTo>
                    <a:lnTo>
                      <a:pt x="116919" y="3572"/>
                    </a:lnTo>
                    <a:lnTo>
                      <a:pt x="93107" y="3572"/>
                    </a:lnTo>
                    <a:lnTo>
                      <a:pt x="82629" y="24527"/>
                    </a:lnTo>
                    <a:cubicBezTo>
                      <a:pt x="75962" y="26432"/>
                      <a:pt x="69771" y="28813"/>
                      <a:pt x="64056" y="32147"/>
                    </a:cubicBezTo>
                    <a:lnTo>
                      <a:pt x="41672" y="24527"/>
                    </a:lnTo>
                    <a:lnTo>
                      <a:pt x="25003" y="41196"/>
                    </a:lnTo>
                    <a:lnTo>
                      <a:pt x="32147" y="63579"/>
                    </a:lnTo>
                    <a:cubicBezTo>
                      <a:pt x="28813" y="69294"/>
                      <a:pt x="26432" y="75962"/>
                      <a:pt x="24527" y="82153"/>
                    </a:cubicBezTo>
                    <a:lnTo>
                      <a:pt x="3572" y="92631"/>
                    </a:lnTo>
                    <a:lnTo>
                      <a:pt x="3572" y="116443"/>
                    </a:lnTo>
                    <a:lnTo>
                      <a:pt x="24527" y="126921"/>
                    </a:lnTo>
                    <a:cubicBezTo>
                      <a:pt x="26432" y="133588"/>
                      <a:pt x="28813" y="139779"/>
                      <a:pt x="32147" y="145494"/>
                    </a:cubicBezTo>
                    <a:lnTo>
                      <a:pt x="25003" y="167878"/>
                    </a:lnTo>
                    <a:lnTo>
                      <a:pt x="41672" y="184547"/>
                    </a:lnTo>
                    <a:lnTo>
                      <a:pt x="64056" y="177403"/>
                    </a:lnTo>
                    <a:cubicBezTo>
                      <a:pt x="69771" y="180737"/>
                      <a:pt x="75962" y="183118"/>
                      <a:pt x="82629" y="185023"/>
                    </a:cubicBezTo>
                    <a:lnTo>
                      <a:pt x="93107" y="205978"/>
                    </a:lnTo>
                    <a:lnTo>
                      <a:pt x="116919" y="205978"/>
                    </a:lnTo>
                    <a:lnTo>
                      <a:pt x="127397" y="185023"/>
                    </a:lnTo>
                    <a:cubicBezTo>
                      <a:pt x="134064" y="183118"/>
                      <a:pt x="140256" y="180737"/>
                      <a:pt x="145971" y="177403"/>
                    </a:cubicBezTo>
                    <a:lnTo>
                      <a:pt x="168354" y="185023"/>
                    </a:lnTo>
                    <a:lnTo>
                      <a:pt x="185023" y="167878"/>
                    </a:lnTo>
                    <a:lnTo>
                      <a:pt x="177879" y="145971"/>
                    </a:lnTo>
                    <a:cubicBezTo>
                      <a:pt x="181213" y="140256"/>
                      <a:pt x="183594" y="134064"/>
                      <a:pt x="185499" y="127397"/>
                    </a:cubicBezTo>
                    <a:lnTo>
                      <a:pt x="206454" y="116919"/>
                    </a:lnTo>
                    <a:lnTo>
                      <a:pt x="206454" y="93107"/>
                    </a:lnTo>
                    <a:lnTo>
                      <a:pt x="185499" y="82629"/>
                    </a:lnTo>
                    <a:cubicBezTo>
                      <a:pt x="183594" y="75962"/>
                      <a:pt x="181213" y="69771"/>
                      <a:pt x="177879" y="6405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</p:grpSp>
      <p:sp>
        <p:nvSpPr>
          <p:cNvPr id="74" name="Rectangle 73">
            <a:extLst>
              <a:ext uri="{FF2B5EF4-FFF2-40B4-BE49-F238E27FC236}">
                <a16:creationId xmlns:a16="http://schemas.microsoft.com/office/drawing/2014/main" id="{FE5DA704-A929-424E-897A-11D784D4C843}"/>
              </a:ext>
            </a:extLst>
          </p:cNvPr>
          <p:cNvSpPr/>
          <p:nvPr/>
        </p:nvSpPr>
        <p:spPr>
          <a:xfrm>
            <a:off x="614987" y="4842939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ABB94C1-02AA-43E7-85CF-E347B0D5CB2D}"/>
              </a:ext>
            </a:extLst>
          </p:cNvPr>
          <p:cNvSpPr/>
          <p:nvPr/>
        </p:nvSpPr>
        <p:spPr>
          <a:xfrm>
            <a:off x="935027" y="445690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7947405-0260-49DB-84DE-5D8825D84B18}"/>
              </a:ext>
            </a:extLst>
          </p:cNvPr>
          <p:cNvGrpSpPr/>
          <p:nvPr/>
        </p:nvGrpSpPr>
        <p:grpSpPr>
          <a:xfrm>
            <a:off x="5734487" y="2453486"/>
            <a:ext cx="731520" cy="731520"/>
            <a:chOff x="5734487" y="2453486"/>
            <a:chExt cx="731520" cy="731520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A0D91A2-68FF-4900-8CB8-3B795897D967}"/>
                </a:ext>
              </a:extLst>
            </p:cNvPr>
            <p:cNvSpPr/>
            <p:nvPr/>
          </p:nvSpPr>
          <p:spPr>
            <a:xfrm>
              <a:off x="5734487" y="2453486"/>
              <a:ext cx="731520" cy="731520"/>
            </a:xfrm>
            <a:prstGeom prst="ellipse">
              <a:avLst/>
            </a:prstGeom>
            <a:solidFill>
              <a:srgbClr val="93C5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Graphic 11" descr="Building">
              <a:extLst>
                <a:ext uri="{FF2B5EF4-FFF2-40B4-BE49-F238E27FC236}">
                  <a16:creationId xmlns:a16="http://schemas.microsoft.com/office/drawing/2014/main" id="{E57AFFDD-260C-4665-AD17-360CF181C12A}"/>
                </a:ext>
              </a:extLst>
            </p:cNvPr>
            <p:cNvSpPr/>
            <p:nvPr/>
          </p:nvSpPr>
          <p:spPr>
            <a:xfrm>
              <a:off x="5964516" y="2616840"/>
              <a:ext cx="271463" cy="404813"/>
            </a:xfrm>
            <a:custGeom>
              <a:avLst/>
              <a:gdLst>
                <a:gd name="connsiteX0" fmla="*/ 217884 w 271462"/>
                <a:gd name="connsiteY0" fmla="*/ 113109 h 404812"/>
                <a:gd name="connsiteX1" fmla="*/ 189309 w 271462"/>
                <a:gd name="connsiteY1" fmla="*/ 113109 h 404812"/>
                <a:gd name="connsiteX2" fmla="*/ 189309 w 271462"/>
                <a:gd name="connsiteY2" fmla="*/ 84534 h 404812"/>
                <a:gd name="connsiteX3" fmla="*/ 217884 w 271462"/>
                <a:gd name="connsiteY3" fmla="*/ 84534 h 404812"/>
                <a:gd name="connsiteX4" fmla="*/ 217884 w 271462"/>
                <a:gd name="connsiteY4" fmla="*/ 113109 h 404812"/>
                <a:gd name="connsiteX5" fmla="*/ 217884 w 271462"/>
                <a:gd name="connsiteY5" fmla="*/ 189309 h 404812"/>
                <a:gd name="connsiteX6" fmla="*/ 189309 w 271462"/>
                <a:gd name="connsiteY6" fmla="*/ 189309 h 404812"/>
                <a:gd name="connsiteX7" fmla="*/ 189309 w 271462"/>
                <a:gd name="connsiteY7" fmla="*/ 160734 h 404812"/>
                <a:gd name="connsiteX8" fmla="*/ 217884 w 271462"/>
                <a:gd name="connsiteY8" fmla="*/ 160734 h 404812"/>
                <a:gd name="connsiteX9" fmla="*/ 217884 w 271462"/>
                <a:gd name="connsiteY9" fmla="*/ 189309 h 404812"/>
                <a:gd name="connsiteX10" fmla="*/ 217884 w 271462"/>
                <a:gd name="connsiteY10" fmla="*/ 265509 h 404812"/>
                <a:gd name="connsiteX11" fmla="*/ 189309 w 271462"/>
                <a:gd name="connsiteY11" fmla="*/ 265509 h 404812"/>
                <a:gd name="connsiteX12" fmla="*/ 189309 w 271462"/>
                <a:gd name="connsiteY12" fmla="*/ 236934 h 404812"/>
                <a:gd name="connsiteX13" fmla="*/ 217884 w 271462"/>
                <a:gd name="connsiteY13" fmla="*/ 236934 h 404812"/>
                <a:gd name="connsiteX14" fmla="*/ 217884 w 271462"/>
                <a:gd name="connsiteY14" fmla="*/ 265509 h 404812"/>
                <a:gd name="connsiteX15" fmla="*/ 217884 w 271462"/>
                <a:gd name="connsiteY15" fmla="*/ 341709 h 404812"/>
                <a:gd name="connsiteX16" fmla="*/ 189309 w 271462"/>
                <a:gd name="connsiteY16" fmla="*/ 341709 h 404812"/>
                <a:gd name="connsiteX17" fmla="*/ 189309 w 271462"/>
                <a:gd name="connsiteY17" fmla="*/ 313134 h 404812"/>
                <a:gd name="connsiteX18" fmla="*/ 217884 w 271462"/>
                <a:gd name="connsiteY18" fmla="*/ 313134 h 404812"/>
                <a:gd name="connsiteX19" fmla="*/ 217884 w 271462"/>
                <a:gd name="connsiteY19" fmla="*/ 341709 h 404812"/>
                <a:gd name="connsiteX20" fmla="*/ 151209 w 271462"/>
                <a:gd name="connsiteY20" fmla="*/ 113109 h 404812"/>
                <a:gd name="connsiteX21" fmla="*/ 122634 w 271462"/>
                <a:gd name="connsiteY21" fmla="*/ 113109 h 404812"/>
                <a:gd name="connsiteX22" fmla="*/ 122634 w 271462"/>
                <a:gd name="connsiteY22" fmla="*/ 84534 h 404812"/>
                <a:gd name="connsiteX23" fmla="*/ 151209 w 271462"/>
                <a:gd name="connsiteY23" fmla="*/ 84534 h 404812"/>
                <a:gd name="connsiteX24" fmla="*/ 151209 w 271462"/>
                <a:gd name="connsiteY24" fmla="*/ 113109 h 404812"/>
                <a:gd name="connsiteX25" fmla="*/ 151209 w 271462"/>
                <a:gd name="connsiteY25" fmla="*/ 189309 h 404812"/>
                <a:gd name="connsiteX26" fmla="*/ 122634 w 271462"/>
                <a:gd name="connsiteY26" fmla="*/ 189309 h 404812"/>
                <a:gd name="connsiteX27" fmla="*/ 122634 w 271462"/>
                <a:gd name="connsiteY27" fmla="*/ 160734 h 404812"/>
                <a:gd name="connsiteX28" fmla="*/ 151209 w 271462"/>
                <a:gd name="connsiteY28" fmla="*/ 160734 h 404812"/>
                <a:gd name="connsiteX29" fmla="*/ 151209 w 271462"/>
                <a:gd name="connsiteY29" fmla="*/ 189309 h 404812"/>
                <a:gd name="connsiteX30" fmla="*/ 151209 w 271462"/>
                <a:gd name="connsiteY30" fmla="*/ 265509 h 404812"/>
                <a:gd name="connsiteX31" fmla="*/ 122634 w 271462"/>
                <a:gd name="connsiteY31" fmla="*/ 265509 h 404812"/>
                <a:gd name="connsiteX32" fmla="*/ 122634 w 271462"/>
                <a:gd name="connsiteY32" fmla="*/ 236934 h 404812"/>
                <a:gd name="connsiteX33" fmla="*/ 151209 w 271462"/>
                <a:gd name="connsiteY33" fmla="*/ 236934 h 404812"/>
                <a:gd name="connsiteX34" fmla="*/ 151209 w 271462"/>
                <a:gd name="connsiteY34" fmla="*/ 265509 h 404812"/>
                <a:gd name="connsiteX35" fmla="*/ 151209 w 271462"/>
                <a:gd name="connsiteY35" fmla="*/ 370284 h 404812"/>
                <a:gd name="connsiteX36" fmla="*/ 122634 w 271462"/>
                <a:gd name="connsiteY36" fmla="*/ 370284 h 404812"/>
                <a:gd name="connsiteX37" fmla="*/ 122634 w 271462"/>
                <a:gd name="connsiteY37" fmla="*/ 313134 h 404812"/>
                <a:gd name="connsiteX38" fmla="*/ 151209 w 271462"/>
                <a:gd name="connsiteY38" fmla="*/ 313134 h 404812"/>
                <a:gd name="connsiteX39" fmla="*/ 151209 w 271462"/>
                <a:gd name="connsiteY39" fmla="*/ 370284 h 404812"/>
                <a:gd name="connsiteX40" fmla="*/ 84534 w 271462"/>
                <a:gd name="connsiteY40" fmla="*/ 113109 h 404812"/>
                <a:gd name="connsiteX41" fmla="*/ 55959 w 271462"/>
                <a:gd name="connsiteY41" fmla="*/ 113109 h 404812"/>
                <a:gd name="connsiteX42" fmla="*/ 55959 w 271462"/>
                <a:gd name="connsiteY42" fmla="*/ 84534 h 404812"/>
                <a:gd name="connsiteX43" fmla="*/ 84534 w 271462"/>
                <a:gd name="connsiteY43" fmla="*/ 84534 h 404812"/>
                <a:gd name="connsiteX44" fmla="*/ 84534 w 271462"/>
                <a:gd name="connsiteY44" fmla="*/ 113109 h 404812"/>
                <a:gd name="connsiteX45" fmla="*/ 84534 w 271462"/>
                <a:gd name="connsiteY45" fmla="*/ 189309 h 404812"/>
                <a:gd name="connsiteX46" fmla="*/ 55959 w 271462"/>
                <a:gd name="connsiteY46" fmla="*/ 189309 h 404812"/>
                <a:gd name="connsiteX47" fmla="*/ 55959 w 271462"/>
                <a:gd name="connsiteY47" fmla="*/ 160734 h 404812"/>
                <a:gd name="connsiteX48" fmla="*/ 84534 w 271462"/>
                <a:gd name="connsiteY48" fmla="*/ 160734 h 404812"/>
                <a:gd name="connsiteX49" fmla="*/ 84534 w 271462"/>
                <a:gd name="connsiteY49" fmla="*/ 189309 h 404812"/>
                <a:gd name="connsiteX50" fmla="*/ 84534 w 271462"/>
                <a:gd name="connsiteY50" fmla="*/ 265509 h 404812"/>
                <a:gd name="connsiteX51" fmla="*/ 55959 w 271462"/>
                <a:gd name="connsiteY51" fmla="*/ 265509 h 404812"/>
                <a:gd name="connsiteX52" fmla="*/ 55959 w 271462"/>
                <a:gd name="connsiteY52" fmla="*/ 236934 h 404812"/>
                <a:gd name="connsiteX53" fmla="*/ 84534 w 271462"/>
                <a:gd name="connsiteY53" fmla="*/ 236934 h 404812"/>
                <a:gd name="connsiteX54" fmla="*/ 84534 w 271462"/>
                <a:gd name="connsiteY54" fmla="*/ 265509 h 404812"/>
                <a:gd name="connsiteX55" fmla="*/ 84534 w 271462"/>
                <a:gd name="connsiteY55" fmla="*/ 341709 h 404812"/>
                <a:gd name="connsiteX56" fmla="*/ 55959 w 271462"/>
                <a:gd name="connsiteY56" fmla="*/ 341709 h 404812"/>
                <a:gd name="connsiteX57" fmla="*/ 55959 w 271462"/>
                <a:gd name="connsiteY57" fmla="*/ 313134 h 404812"/>
                <a:gd name="connsiteX58" fmla="*/ 84534 w 271462"/>
                <a:gd name="connsiteY58" fmla="*/ 313134 h 404812"/>
                <a:gd name="connsiteX59" fmla="*/ 84534 w 271462"/>
                <a:gd name="connsiteY59" fmla="*/ 341709 h 404812"/>
                <a:gd name="connsiteX60" fmla="*/ 251222 w 271462"/>
                <a:gd name="connsiteY60" fmla="*/ 370284 h 404812"/>
                <a:gd name="connsiteX61" fmla="*/ 251222 w 271462"/>
                <a:gd name="connsiteY61" fmla="*/ 51197 h 404812"/>
                <a:gd name="connsiteX62" fmla="*/ 236934 w 271462"/>
                <a:gd name="connsiteY62" fmla="*/ 51197 h 404812"/>
                <a:gd name="connsiteX63" fmla="*/ 236934 w 271462"/>
                <a:gd name="connsiteY63" fmla="*/ 22622 h 404812"/>
                <a:gd name="connsiteX64" fmla="*/ 222647 w 271462"/>
                <a:gd name="connsiteY64" fmla="*/ 22622 h 404812"/>
                <a:gd name="connsiteX65" fmla="*/ 222647 w 271462"/>
                <a:gd name="connsiteY65" fmla="*/ 3572 h 404812"/>
                <a:gd name="connsiteX66" fmla="*/ 51197 w 271462"/>
                <a:gd name="connsiteY66" fmla="*/ 3572 h 404812"/>
                <a:gd name="connsiteX67" fmla="*/ 51197 w 271462"/>
                <a:gd name="connsiteY67" fmla="*/ 22622 h 404812"/>
                <a:gd name="connsiteX68" fmla="*/ 36909 w 271462"/>
                <a:gd name="connsiteY68" fmla="*/ 22622 h 404812"/>
                <a:gd name="connsiteX69" fmla="*/ 36909 w 271462"/>
                <a:gd name="connsiteY69" fmla="*/ 51197 h 404812"/>
                <a:gd name="connsiteX70" fmla="*/ 22622 w 271462"/>
                <a:gd name="connsiteY70" fmla="*/ 51197 h 404812"/>
                <a:gd name="connsiteX71" fmla="*/ 22622 w 271462"/>
                <a:gd name="connsiteY71" fmla="*/ 370284 h 404812"/>
                <a:gd name="connsiteX72" fmla="*/ 3572 w 271462"/>
                <a:gd name="connsiteY72" fmla="*/ 370284 h 404812"/>
                <a:gd name="connsiteX73" fmla="*/ 3572 w 271462"/>
                <a:gd name="connsiteY73" fmla="*/ 403622 h 404812"/>
                <a:gd name="connsiteX74" fmla="*/ 270272 w 271462"/>
                <a:gd name="connsiteY74" fmla="*/ 403622 h 404812"/>
                <a:gd name="connsiteX75" fmla="*/ 270272 w 271462"/>
                <a:gd name="connsiteY75" fmla="*/ 370284 h 404812"/>
                <a:gd name="connsiteX76" fmla="*/ 251222 w 271462"/>
                <a:gd name="connsiteY76" fmla="*/ 370284 h 40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271462" h="404812">
                  <a:moveTo>
                    <a:pt x="217884" y="113109"/>
                  </a:moveTo>
                  <a:lnTo>
                    <a:pt x="189309" y="113109"/>
                  </a:lnTo>
                  <a:lnTo>
                    <a:pt x="189309" y="84534"/>
                  </a:lnTo>
                  <a:lnTo>
                    <a:pt x="217884" y="84534"/>
                  </a:lnTo>
                  <a:lnTo>
                    <a:pt x="217884" y="113109"/>
                  </a:lnTo>
                  <a:close/>
                  <a:moveTo>
                    <a:pt x="217884" y="189309"/>
                  </a:moveTo>
                  <a:lnTo>
                    <a:pt x="189309" y="189309"/>
                  </a:lnTo>
                  <a:lnTo>
                    <a:pt x="189309" y="160734"/>
                  </a:lnTo>
                  <a:lnTo>
                    <a:pt x="217884" y="160734"/>
                  </a:lnTo>
                  <a:lnTo>
                    <a:pt x="217884" y="189309"/>
                  </a:lnTo>
                  <a:close/>
                  <a:moveTo>
                    <a:pt x="217884" y="265509"/>
                  </a:moveTo>
                  <a:lnTo>
                    <a:pt x="189309" y="265509"/>
                  </a:lnTo>
                  <a:lnTo>
                    <a:pt x="189309" y="236934"/>
                  </a:lnTo>
                  <a:lnTo>
                    <a:pt x="217884" y="236934"/>
                  </a:lnTo>
                  <a:lnTo>
                    <a:pt x="217884" y="265509"/>
                  </a:lnTo>
                  <a:close/>
                  <a:moveTo>
                    <a:pt x="217884" y="341709"/>
                  </a:moveTo>
                  <a:lnTo>
                    <a:pt x="189309" y="341709"/>
                  </a:lnTo>
                  <a:lnTo>
                    <a:pt x="189309" y="313134"/>
                  </a:lnTo>
                  <a:lnTo>
                    <a:pt x="217884" y="313134"/>
                  </a:lnTo>
                  <a:lnTo>
                    <a:pt x="217884" y="341709"/>
                  </a:lnTo>
                  <a:close/>
                  <a:moveTo>
                    <a:pt x="151209" y="113109"/>
                  </a:moveTo>
                  <a:lnTo>
                    <a:pt x="122634" y="113109"/>
                  </a:lnTo>
                  <a:lnTo>
                    <a:pt x="122634" y="84534"/>
                  </a:lnTo>
                  <a:lnTo>
                    <a:pt x="151209" y="84534"/>
                  </a:lnTo>
                  <a:lnTo>
                    <a:pt x="151209" y="113109"/>
                  </a:lnTo>
                  <a:close/>
                  <a:moveTo>
                    <a:pt x="151209" y="189309"/>
                  </a:moveTo>
                  <a:lnTo>
                    <a:pt x="122634" y="189309"/>
                  </a:lnTo>
                  <a:lnTo>
                    <a:pt x="122634" y="160734"/>
                  </a:lnTo>
                  <a:lnTo>
                    <a:pt x="151209" y="160734"/>
                  </a:lnTo>
                  <a:lnTo>
                    <a:pt x="151209" y="189309"/>
                  </a:lnTo>
                  <a:close/>
                  <a:moveTo>
                    <a:pt x="151209" y="265509"/>
                  </a:moveTo>
                  <a:lnTo>
                    <a:pt x="122634" y="265509"/>
                  </a:lnTo>
                  <a:lnTo>
                    <a:pt x="122634" y="236934"/>
                  </a:lnTo>
                  <a:lnTo>
                    <a:pt x="151209" y="236934"/>
                  </a:lnTo>
                  <a:lnTo>
                    <a:pt x="151209" y="265509"/>
                  </a:lnTo>
                  <a:close/>
                  <a:moveTo>
                    <a:pt x="151209" y="370284"/>
                  </a:moveTo>
                  <a:lnTo>
                    <a:pt x="122634" y="370284"/>
                  </a:lnTo>
                  <a:lnTo>
                    <a:pt x="122634" y="313134"/>
                  </a:lnTo>
                  <a:lnTo>
                    <a:pt x="151209" y="313134"/>
                  </a:lnTo>
                  <a:lnTo>
                    <a:pt x="151209" y="370284"/>
                  </a:lnTo>
                  <a:close/>
                  <a:moveTo>
                    <a:pt x="84534" y="113109"/>
                  </a:moveTo>
                  <a:lnTo>
                    <a:pt x="55959" y="113109"/>
                  </a:lnTo>
                  <a:lnTo>
                    <a:pt x="55959" y="84534"/>
                  </a:lnTo>
                  <a:lnTo>
                    <a:pt x="84534" y="84534"/>
                  </a:lnTo>
                  <a:lnTo>
                    <a:pt x="84534" y="113109"/>
                  </a:lnTo>
                  <a:close/>
                  <a:moveTo>
                    <a:pt x="84534" y="189309"/>
                  </a:moveTo>
                  <a:lnTo>
                    <a:pt x="55959" y="189309"/>
                  </a:lnTo>
                  <a:lnTo>
                    <a:pt x="55959" y="160734"/>
                  </a:lnTo>
                  <a:lnTo>
                    <a:pt x="84534" y="160734"/>
                  </a:lnTo>
                  <a:lnTo>
                    <a:pt x="84534" y="189309"/>
                  </a:lnTo>
                  <a:close/>
                  <a:moveTo>
                    <a:pt x="84534" y="265509"/>
                  </a:moveTo>
                  <a:lnTo>
                    <a:pt x="55959" y="265509"/>
                  </a:lnTo>
                  <a:lnTo>
                    <a:pt x="55959" y="236934"/>
                  </a:lnTo>
                  <a:lnTo>
                    <a:pt x="84534" y="236934"/>
                  </a:lnTo>
                  <a:lnTo>
                    <a:pt x="84534" y="265509"/>
                  </a:lnTo>
                  <a:close/>
                  <a:moveTo>
                    <a:pt x="84534" y="341709"/>
                  </a:moveTo>
                  <a:lnTo>
                    <a:pt x="55959" y="341709"/>
                  </a:lnTo>
                  <a:lnTo>
                    <a:pt x="55959" y="313134"/>
                  </a:lnTo>
                  <a:lnTo>
                    <a:pt x="84534" y="313134"/>
                  </a:lnTo>
                  <a:lnTo>
                    <a:pt x="84534" y="341709"/>
                  </a:lnTo>
                  <a:close/>
                  <a:moveTo>
                    <a:pt x="251222" y="370284"/>
                  </a:moveTo>
                  <a:lnTo>
                    <a:pt x="251222" y="51197"/>
                  </a:lnTo>
                  <a:lnTo>
                    <a:pt x="236934" y="51197"/>
                  </a:lnTo>
                  <a:lnTo>
                    <a:pt x="236934" y="22622"/>
                  </a:lnTo>
                  <a:lnTo>
                    <a:pt x="222647" y="22622"/>
                  </a:lnTo>
                  <a:lnTo>
                    <a:pt x="222647" y="3572"/>
                  </a:lnTo>
                  <a:lnTo>
                    <a:pt x="51197" y="3572"/>
                  </a:lnTo>
                  <a:lnTo>
                    <a:pt x="51197" y="22622"/>
                  </a:lnTo>
                  <a:lnTo>
                    <a:pt x="36909" y="22622"/>
                  </a:lnTo>
                  <a:lnTo>
                    <a:pt x="36909" y="51197"/>
                  </a:lnTo>
                  <a:lnTo>
                    <a:pt x="22622" y="51197"/>
                  </a:lnTo>
                  <a:lnTo>
                    <a:pt x="22622" y="370284"/>
                  </a:lnTo>
                  <a:lnTo>
                    <a:pt x="3572" y="370284"/>
                  </a:lnTo>
                  <a:lnTo>
                    <a:pt x="3572" y="403622"/>
                  </a:lnTo>
                  <a:lnTo>
                    <a:pt x="270272" y="403622"/>
                  </a:lnTo>
                  <a:lnTo>
                    <a:pt x="270272" y="370284"/>
                  </a:lnTo>
                  <a:lnTo>
                    <a:pt x="251222" y="37028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D275B3CD-27F0-4052-A59D-2F3DB180EE00}"/>
              </a:ext>
            </a:extLst>
          </p:cNvPr>
          <p:cNvSpPr/>
          <p:nvPr/>
        </p:nvSpPr>
        <p:spPr>
          <a:xfrm>
            <a:off x="5048687" y="4842939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3CAB201-CA60-4D22-897E-454CF84D5417}"/>
              </a:ext>
            </a:extLst>
          </p:cNvPr>
          <p:cNvSpPr/>
          <p:nvPr/>
        </p:nvSpPr>
        <p:spPr>
          <a:xfrm>
            <a:off x="5368727" y="445690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8862DD-630B-4177-8FBD-7AC2FCBD13A3}"/>
              </a:ext>
            </a:extLst>
          </p:cNvPr>
          <p:cNvGrpSpPr/>
          <p:nvPr/>
        </p:nvGrpSpPr>
        <p:grpSpPr>
          <a:xfrm>
            <a:off x="10168186" y="2453486"/>
            <a:ext cx="731520" cy="731520"/>
            <a:chOff x="10168186" y="2453486"/>
            <a:chExt cx="731520" cy="731520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11BA3186-5BBF-42AF-833A-FC33FDEBD5E5}"/>
                </a:ext>
              </a:extLst>
            </p:cNvPr>
            <p:cNvSpPr/>
            <p:nvPr/>
          </p:nvSpPr>
          <p:spPr>
            <a:xfrm>
              <a:off x="10168186" y="2453486"/>
              <a:ext cx="731520" cy="731520"/>
            </a:xfrm>
            <a:prstGeom prst="ellipse">
              <a:avLst/>
            </a:prstGeom>
            <a:solidFill>
              <a:srgbClr val="A652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Graphic 15" descr="Trophy">
              <a:extLst>
                <a:ext uri="{FF2B5EF4-FFF2-40B4-BE49-F238E27FC236}">
                  <a16:creationId xmlns:a16="http://schemas.microsoft.com/office/drawing/2014/main" id="{02D94EC3-940A-485E-BFF8-4BEF942FC765}"/>
                </a:ext>
              </a:extLst>
            </p:cNvPr>
            <p:cNvSpPr/>
            <p:nvPr/>
          </p:nvSpPr>
          <p:spPr>
            <a:xfrm>
              <a:off x="10367259" y="2631127"/>
              <a:ext cx="333375" cy="376238"/>
            </a:xfrm>
            <a:custGeom>
              <a:avLst/>
              <a:gdLst>
                <a:gd name="connsiteX0" fmla="*/ 287060 w 333375"/>
                <a:gd name="connsiteY0" fmla="*/ 182761 h 376237"/>
                <a:gd name="connsiteX1" fmla="*/ 220385 w 333375"/>
                <a:gd name="connsiteY1" fmla="*/ 214670 h 376237"/>
                <a:gd name="connsiteX2" fmla="*/ 248960 w 333375"/>
                <a:gd name="connsiteY2" fmla="*/ 185618 h 376237"/>
                <a:gd name="connsiteX3" fmla="*/ 259913 w 333375"/>
                <a:gd name="connsiteY3" fmla="*/ 171331 h 376237"/>
                <a:gd name="connsiteX4" fmla="*/ 272772 w 333375"/>
                <a:gd name="connsiteY4" fmla="*/ 126087 h 376237"/>
                <a:gd name="connsiteX5" fmla="*/ 272772 w 333375"/>
                <a:gd name="connsiteY5" fmla="*/ 64175 h 376237"/>
                <a:gd name="connsiteX6" fmla="*/ 306110 w 333375"/>
                <a:gd name="connsiteY6" fmla="*/ 64175 h 376237"/>
                <a:gd name="connsiteX7" fmla="*/ 306110 w 333375"/>
                <a:gd name="connsiteY7" fmla="*/ 136565 h 376237"/>
                <a:gd name="connsiteX8" fmla="*/ 287060 w 333375"/>
                <a:gd name="connsiteY8" fmla="*/ 182761 h 376237"/>
                <a:gd name="connsiteX9" fmla="*/ 50363 w 333375"/>
                <a:gd name="connsiteY9" fmla="*/ 182761 h 376237"/>
                <a:gd name="connsiteX10" fmla="*/ 30361 w 333375"/>
                <a:gd name="connsiteY10" fmla="*/ 136565 h 376237"/>
                <a:gd name="connsiteX11" fmla="*/ 30361 w 333375"/>
                <a:gd name="connsiteY11" fmla="*/ 63698 h 376237"/>
                <a:gd name="connsiteX12" fmla="*/ 63698 w 333375"/>
                <a:gd name="connsiteY12" fmla="*/ 63698 h 376237"/>
                <a:gd name="connsiteX13" fmla="*/ 63698 w 333375"/>
                <a:gd name="connsiteY13" fmla="*/ 125611 h 376237"/>
                <a:gd name="connsiteX14" fmla="*/ 76557 w 333375"/>
                <a:gd name="connsiteY14" fmla="*/ 170855 h 376237"/>
                <a:gd name="connsiteX15" fmla="*/ 87511 w 333375"/>
                <a:gd name="connsiteY15" fmla="*/ 185142 h 376237"/>
                <a:gd name="connsiteX16" fmla="*/ 116086 w 333375"/>
                <a:gd name="connsiteY16" fmla="*/ 214193 h 376237"/>
                <a:gd name="connsiteX17" fmla="*/ 50363 w 333375"/>
                <a:gd name="connsiteY17" fmla="*/ 182761 h 376237"/>
                <a:gd name="connsiteX18" fmla="*/ 335161 w 333375"/>
                <a:gd name="connsiteY18" fmla="*/ 135136 h 376237"/>
                <a:gd name="connsiteX19" fmla="*/ 335161 w 333375"/>
                <a:gd name="connsiteY19" fmla="*/ 35123 h 376237"/>
                <a:gd name="connsiteX20" fmla="*/ 273248 w 333375"/>
                <a:gd name="connsiteY20" fmla="*/ 35123 h 376237"/>
                <a:gd name="connsiteX21" fmla="*/ 273248 w 333375"/>
                <a:gd name="connsiteY21" fmla="*/ 1786 h 376237"/>
                <a:gd name="connsiteX22" fmla="*/ 168473 w 333375"/>
                <a:gd name="connsiteY22" fmla="*/ 1786 h 376237"/>
                <a:gd name="connsiteX23" fmla="*/ 63698 w 333375"/>
                <a:gd name="connsiteY23" fmla="*/ 1786 h 376237"/>
                <a:gd name="connsiteX24" fmla="*/ 63698 w 333375"/>
                <a:gd name="connsiteY24" fmla="*/ 35123 h 376237"/>
                <a:gd name="connsiteX25" fmla="*/ 1786 w 333375"/>
                <a:gd name="connsiteY25" fmla="*/ 35123 h 376237"/>
                <a:gd name="connsiteX26" fmla="*/ 1786 w 333375"/>
                <a:gd name="connsiteY26" fmla="*/ 134660 h 376237"/>
                <a:gd name="connsiteX27" fmla="*/ 28932 w 333375"/>
                <a:gd name="connsiteY27" fmla="*/ 201335 h 376237"/>
                <a:gd name="connsiteX28" fmla="*/ 142756 w 333375"/>
                <a:gd name="connsiteY28" fmla="*/ 244197 h 376237"/>
                <a:gd name="connsiteX29" fmla="*/ 149423 w 333375"/>
                <a:gd name="connsiteY29" fmla="*/ 268010 h 376237"/>
                <a:gd name="connsiteX30" fmla="*/ 149423 w 333375"/>
                <a:gd name="connsiteY30" fmla="*/ 329922 h 376237"/>
                <a:gd name="connsiteX31" fmla="*/ 125611 w 333375"/>
                <a:gd name="connsiteY31" fmla="*/ 329922 h 376237"/>
                <a:gd name="connsiteX32" fmla="*/ 106561 w 333375"/>
                <a:gd name="connsiteY32" fmla="*/ 348972 h 376237"/>
                <a:gd name="connsiteX33" fmla="*/ 82748 w 333375"/>
                <a:gd name="connsiteY33" fmla="*/ 348972 h 376237"/>
                <a:gd name="connsiteX34" fmla="*/ 63698 w 333375"/>
                <a:gd name="connsiteY34" fmla="*/ 368022 h 376237"/>
                <a:gd name="connsiteX35" fmla="*/ 63698 w 333375"/>
                <a:gd name="connsiteY35" fmla="*/ 377547 h 376237"/>
                <a:gd name="connsiteX36" fmla="*/ 273248 w 333375"/>
                <a:gd name="connsiteY36" fmla="*/ 377547 h 376237"/>
                <a:gd name="connsiteX37" fmla="*/ 273248 w 333375"/>
                <a:gd name="connsiteY37" fmla="*/ 368022 h 376237"/>
                <a:gd name="connsiteX38" fmla="*/ 254198 w 333375"/>
                <a:gd name="connsiteY38" fmla="*/ 348972 h 376237"/>
                <a:gd name="connsiteX39" fmla="*/ 230386 w 333375"/>
                <a:gd name="connsiteY39" fmla="*/ 348972 h 376237"/>
                <a:gd name="connsiteX40" fmla="*/ 211336 w 333375"/>
                <a:gd name="connsiteY40" fmla="*/ 329922 h 376237"/>
                <a:gd name="connsiteX41" fmla="*/ 187523 w 333375"/>
                <a:gd name="connsiteY41" fmla="*/ 329922 h 376237"/>
                <a:gd name="connsiteX42" fmla="*/ 187523 w 333375"/>
                <a:gd name="connsiteY42" fmla="*/ 268486 h 376237"/>
                <a:gd name="connsiteX43" fmla="*/ 194191 w 333375"/>
                <a:gd name="connsiteY43" fmla="*/ 244673 h 376237"/>
                <a:gd name="connsiteX44" fmla="*/ 308015 w 333375"/>
                <a:gd name="connsiteY44" fmla="*/ 201811 h 376237"/>
                <a:gd name="connsiteX45" fmla="*/ 335161 w 333375"/>
                <a:gd name="connsiteY45" fmla="*/ 135136 h 376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333375" h="376237">
                  <a:moveTo>
                    <a:pt x="287060" y="182761"/>
                  </a:moveTo>
                  <a:cubicBezTo>
                    <a:pt x="270391" y="199906"/>
                    <a:pt x="254675" y="210860"/>
                    <a:pt x="220385" y="214670"/>
                  </a:cubicBezTo>
                  <a:cubicBezTo>
                    <a:pt x="229433" y="205621"/>
                    <a:pt x="239911" y="196572"/>
                    <a:pt x="248960" y="185618"/>
                  </a:cubicBezTo>
                  <a:cubicBezTo>
                    <a:pt x="252770" y="181332"/>
                    <a:pt x="259913" y="171807"/>
                    <a:pt x="259913" y="171331"/>
                  </a:cubicBezTo>
                  <a:cubicBezTo>
                    <a:pt x="268010" y="157996"/>
                    <a:pt x="272772" y="142756"/>
                    <a:pt x="272772" y="126087"/>
                  </a:cubicBezTo>
                  <a:lnTo>
                    <a:pt x="272772" y="64175"/>
                  </a:lnTo>
                  <a:lnTo>
                    <a:pt x="306110" y="64175"/>
                  </a:lnTo>
                  <a:lnTo>
                    <a:pt x="306110" y="136565"/>
                  </a:lnTo>
                  <a:cubicBezTo>
                    <a:pt x="306586" y="137517"/>
                    <a:pt x="307538" y="161330"/>
                    <a:pt x="287060" y="182761"/>
                  </a:cubicBezTo>
                  <a:close/>
                  <a:moveTo>
                    <a:pt x="50363" y="182761"/>
                  </a:moveTo>
                  <a:cubicBezTo>
                    <a:pt x="29408" y="161330"/>
                    <a:pt x="30361" y="137517"/>
                    <a:pt x="30361" y="136565"/>
                  </a:cubicBezTo>
                  <a:lnTo>
                    <a:pt x="30361" y="63698"/>
                  </a:lnTo>
                  <a:lnTo>
                    <a:pt x="63698" y="63698"/>
                  </a:lnTo>
                  <a:lnTo>
                    <a:pt x="63698" y="125611"/>
                  </a:lnTo>
                  <a:cubicBezTo>
                    <a:pt x="63698" y="142280"/>
                    <a:pt x="68461" y="157520"/>
                    <a:pt x="76557" y="170855"/>
                  </a:cubicBezTo>
                  <a:cubicBezTo>
                    <a:pt x="76557" y="171331"/>
                    <a:pt x="83701" y="181332"/>
                    <a:pt x="87511" y="185142"/>
                  </a:cubicBezTo>
                  <a:cubicBezTo>
                    <a:pt x="97036" y="196096"/>
                    <a:pt x="107037" y="205145"/>
                    <a:pt x="116086" y="214193"/>
                  </a:cubicBezTo>
                  <a:cubicBezTo>
                    <a:pt x="82748" y="210383"/>
                    <a:pt x="66556" y="199430"/>
                    <a:pt x="50363" y="182761"/>
                  </a:cubicBezTo>
                  <a:close/>
                  <a:moveTo>
                    <a:pt x="335161" y="135136"/>
                  </a:moveTo>
                  <a:lnTo>
                    <a:pt x="335161" y="35123"/>
                  </a:lnTo>
                  <a:lnTo>
                    <a:pt x="273248" y="35123"/>
                  </a:lnTo>
                  <a:lnTo>
                    <a:pt x="273248" y="1786"/>
                  </a:lnTo>
                  <a:lnTo>
                    <a:pt x="168473" y="1786"/>
                  </a:lnTo>
                  <a:lnTo>
                    <a:pt x="63698" y="1786"/>
                  </a:lnTo>
                  <a:lnTo>
                    <a:pt x="63698" y="35123"/>
                  </a:lnTo>
                  <a:lnTo>
                    <a:pt x="1786" y="35123"/>
                  </a:lnTo>
                  <a:lnTo>
                    <a:pt x="1786" y="134660"/>
                  </a:lnTo>
                  <a:cubicBezTo>
                    <a:pt x="1786" y="139422"/>
                    <a:pt x="1786" y="172283"/>
                    <a:pt x="28932" y="201335"/>
                  </a:cubicBezTo>
                  <a:cubicBezTo>
                    <a:pt x="55126" y="228957"/>
                    <a:pt x="87035" y="243245"/>
                    <a:pt x="142756" y="244197"/>
                  </a:cubicBezTo>
                  <a:cubicBezTo>
                    <a:pt x="147042" y="251341"/>
                    <a:pt x="149423" y="259437"/>
                    <a:pt x="149423" y="268010"/>
                  </a:cubicBezTo>
                  <a:lnTo>
                    <a:pt x="149423" y="329922"/>
                  </a:lnTo>
                  <a:lnTo>
                    <a:pt x="125611" y="329922"/>
                  </a:lnTo>
                  <a:cubicBezTo>
                    <a:pt x="115133" y="329922"/>
                    <a:pt x="106561" y="338495"/>
                    <a:pt x="106561" y="348972"/>
                  </a:cubicBezTo>
                  <a:lnTo>
                    <a:pt x="82748" y="348972"/>
                  </a:lnTo>
                  <a:cubicBezTo>
                    <a:pt x="72271" y="348972"/>
                    <a:pt x="63698" y="357545"/>
                    <a:pt x="63698" y="368022"/>
                  </a:cubicBezTo>
                  <a:lnTo>
                    <a:pt x="63698" y="377547"/>
                  </a:lnTo>
                  <a:lnTo>
                    <a:pt x="273248" y="377547"/>
                  </a:lnTo>
                  <a:lnTo>
                    <a:pt x="273248" y="368022"/>
                  </a:lnTo>
                  <a:cubicBezTo>
                    <a:pt x="273248" y="357545"/>
                    <a:pt x="264676" y="348972"/>
                    <a:pt x="254198" y="348972"/>
                  </a:cubicBezTo>
                  <a:lnTo>
                    <a:pt x="230386" y="348972"/>
                  </a:lnTo>
                  <a:cubicBezTo>
                    <a:pt x="230386" y="338495"/>
                    <a:pt x="221813" y="329922"/>
                    <a:pt x="211336" y="329922"/>
                  </a:cubicBezTo>
                  <a:lnTo>
                    <a:pt x="187523" y="329922"/>
                  </a:lnTo>
                  <a:lnTo>
                    <a:pt x="187523" y="268486"/>
                  </a:lnTo>
                  <a:cubicBezTo>
                    <a:pt x="187523" y="259913"/>
                    <a:pt x="189905" y="251817"/>
                    <a:pt x="194191" y="244673"/>
                  </a:cubicBezTo>
                  <a:cubicBezTo>
                    <a:pt x="249912" y="243721"/>
                    <a:pt x="281821" y="228957"/>
                    <a:pt x="308015" y="201811"/>
                  </a:cubicBezTo>
                  <a:cubicBezTo>
                    <a:pt x="335161" y="173236"/>
                    <a:pt x="335161" y="139898"/>
                    <a:pt x="335161" y="135136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80" name="Rectangle 79">
            <a:extLst>
              <a:ext uri="{FF2B5EF4-FFF2-40B4-BE49-F238E27FC236}">
                <a16:creationId xmlns:a16="http://schemas.microsoft.com/office/drawing/2014/main" id="{F3D1D031-B134-48A5-8CB3-57C420D5BD1E}"/>
              </a:ext>
            </a:extLst>
          </p:cNvPr>
          <p:cNvSpPr/>
          <p:nvPr/>
        </p:nvSpPr>
        <p:spPr>
          <a:xfrm>
            <a:off x="9482386" y="4842939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270DD143-B0C3-449B-82B1-B39A7ED963A5}"/>
              </a:ext>
            </a:extLst>
          </p:cNvPr>
          <p:cNvSpPr/>
          <p:nvPr/>
        </p:nvSpPr>
        <p:spPr>
          <a:xfrm>
            <a:off x="9802426" y="445690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2337A73-2857-42F9-A169-66F50D4250A1}"/>
              </a:ext>
            </a:extLst>
          </p:cNvPr>
          <p:cNvGrpSpPr/>
          <p:nvPr/>
        </p:nvGrpSpPr>
        <p:grpSpPr>
          <a:xfrm>
            <a:off x="3517637" y="4573997"/>
            <a:ext cx="731520" cy="731520"/>
            <a:chOff x="3517637" y="4573997"/>
            <a:chExt cx="731520" cy="73152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B79BC7BB-F477-47A3-8D76-56DF34BAE379}"/>
                </a:ext>
              </a:extLst>
            </p:cNvPr>
            <p:cNvSpPr/>
            <p:nvPr/>
          </p:nvSpPr>
          <p:spPr>
            <a:xfrm>
              <a:off x="3517637" y="4573997"/>
              <a:ext cx="731520" cy="731520"/>
            </a:xfrm>
            <a:prstGeom prst="ellipse">
              <a:avLst/>
            </a:prstGeom>
            <a:solidFill>
              <a:srgbClr val="F8C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1" name="Graphic 13" descr="Handshake">
              <a:extLst>
                <a:ext uri="{FF2B5EF4-FFF2-40B4-BE49-F238E27FC236}">
                  <a16:creationId xmlns:a16="http://schemas.microsoft.com/office/drawing/2014/main" id="{AD7B1774-F4C5-42F0-97C5-A621F2E00E35}"/>
                </a:ext>
              </a:extLst>
            </p:cNvPr>
            <p:cNvGrpSpPr/>
            <p:nvPr/>
          </p:nvGrpSpPr>
          <p:grpSpPr>
            <a:xfrm>
              <a:off x="3654797" y="4711157"/>
              <a:ext cx="457200" cy="457200"/>
              <a:chOff x="3652593" y="5529178"/>
              <a:chExt cx="457200" cy="4572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93B5EE4B-FB5D-43AC-8C25-5B78FC5E09A2}"/>
                  </a:ext>
                </a:extLst>
              </p:cNvPr>
              <p:cNvSpPr/>
              <p:nvPr/>
            </p:nvSpPr>
            <p:spPr>
              <a:xfrm>
                <a:off x="3854318" y="5831868"/>
                <a:ext cx="38100" cy="42863"/>
              </a:xfrm>
              <a:custGeom>
                <a:avLst/>
                <a:gdLst>
                  <a:gd name="connsiteX0" fmla="*/ 12112 w 38100"/>
                  <a:gd name="connsiteY0" fmla="*/ 42115 h 42862"/>
                  <a:gd name="connsiteX1" fmla="*/ 4968 w 38100"/>
                  <a:gd name="connsiteY1" fmla="*/ 39734 h 42862"/>
                  <a:gd name="connsiteX2" fmla="*/ 4015 w 38100"/>
                  <a:gd name="connsiteY2" fmla="*/ 26399 h 42862"/>
                  <a:gd name="connsiteX3" fmla="*/ 22589 w 38100"/>
                  <a:gd name="connsiteY3" fmla="*/ 4968 h 42862"/>
                  <a:gd name="connsiteX4" fmla="*/ 35924 w 38100"/>
                  <a:gd name="connsiteY4" fmla="*/ 4015 h 42862"/>
                  <a:gd name="connsiteX5" fmla="*/ 36877 w 38100"/>
                  <a:gd name="connsiteY5" fmla="*/ 17350 h 42862"/>
                  <a:gd name="connsiteX6" fmla="*/ 18303 w 38100"/>
                  <a:gd name="connsiteY6" fmla="*/ 38782 h 42862"/>
                  <a:gd name="connsiteX7" fmla="*/ 12112 w 38100"/>
                  <a:gd name="connsiteY7" fmla="*/ 42115 h 42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8100" h="42862">
                    <a:moveTo>
                      <a:pt x="12112" y="42115"/>
                    </a:moveTo>
                    <a:cubicBezTo>
                      <a:pt x="9730" y="42115"/>
                      <a:pt x="6873" y="41639"/>
                      <a:pt x="4968" y="39734"/>
                    </a:cubicBezTo>
                    <a:cubicBezTo>
                      <a:pt x="1158" y="36400"/>
                      <a:pt x="682" y="30209"/>
                      <a:pt x="4015" y="26399"/>
                    </a:cubicBezTo>
                    <a:lnTo>
                      <a:pt x="22589" y="4968"/>
                    </a:lnTo>
                    <a:cubicBezTo>
                      <a:pt x="25923" y="1158"/>
                      <a:pt x="32114" y="682"/>
                      <a:pt x="35924" y="4015"/>
                    </a:cubicBezTo>
                    <a:cubicBezTo>
                      <a:pt x="39734" y="7349"/>
                      <a:pt x="40210" y="13540"/>
                      <a:pt x="36877" y="17350"/>
                    </a:cubicBezTo>
                    <a:lnTo>
                      <a:pt x="18303" y="38782"/>
                    </a:lnTo>
                    <a:cubicBezTo>
                      <a:pt x="16874" y="40687"/>
                      <a:pt x="14493" y="41639"/>
                      <a:pt x="12112" y="42115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5FC78983-E45D-4A93-87D8-A86BCFEBB2E6}"/>
                  </a:ext>
                </a:extLst>
              </p:cNvPr>
              <p:cNvSpPr/>
              <p:nvPr/>
            </p:nvSpPr>
            <p:spPr>
              <a:xfrm>
                <a:off x="3822653" y="5812585"/>
                <a:ext cx="47625" cy="47625"/>
              </a:xfrm>
              <a:custGeom>
                <a:avLst/>
                <a:gdLst>
                  <a:gd name="connsiteX0" fmla="*/ 14725 w 47625"/>
                  <a:gd name="connsiteY0" fmla="*/ 50444 h 47625"/>
                  <a:gd name="connsiteX1" fmla="*/ 5677 w 47625"/>
                  <a:gd name="connsiteY1" fmla="*/ 47587 h 47625"/>
                  <a:gd name="connsiteX2" fmla="*/ 4724 w 47625"/>
                  <a:gd name="connsiteY2" fmla="*/ 30918 h 47625"/>
                  <a:gd name="connsiteX3" fmla="*/ 26632 w 47625"/>
                  <a:gd name="connsiteY3" fmla="*/ 5677 h 47625"/>
                  <a:gd name="connsiteX4" fmla="*/ 43300 w 47625"/>
                  <a:gd name="connsiteY4" fmla="*/ 4724 h 47625"/>
                  <a:gd name="connsiteX5" fmla="*/ 44253 w 47625"/>
                  <a:gd name="connsiteY5" fmla="*/ 21393 h 47625"/>
                  <a:gd name="connsiteX6" fmla="*/ 22345 w 47625"/>
                  <a:gd name="connsiteY6" fmla="*/ 46634 h 47625"/>
                  <a:gd name="connsiteX7" fmla="*/ 14725 w 47625"/>
                  <a:gd name="connsiteY7" fmla="*/ 50444 h 47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7625" h="47625">
                    <a:moveTo>
                      <a:pt x="14725" y="50444"/>
                    </a:moveTo>
                    <a:cubicBezTo>
                      <a:pt x="11392" y="50920"/>
                      <a:pt x="8534" y="49968"/>
                      <a:pt x="5677" y="47587"/>
                    </a:cubicBezTo>
                    <a:cubicBezTo>
                      <a:pt x="914" y="43300"/>
                      <a:pt x="438" y="35680"/>
                      <a:pt x="4724" y="30918"/>
                    </a:cubicBezTo>
                    <a:lnTo>
                      <a:pt x="26632" y="5677"/>
                    </a:lnTo>
                    <a:cubicBezTo>
                      <a:pt x="30918" y="914"/>
                      <a:pt x="38538" y="438"/>
                      <a:pt x="43300" y="4724"/>
                    </a:cubicBezTo>
                    <a:cubicBezTo>
                      <a:pt x="48063" y="9010"/>
                      <a:pt x="48539" y="16630"/>
                      <a:pt x="44253" y="21393"/>
                    </a:cubicBezTo>
                    <a:lnTo>
                      <a:pt x="22345" y="46634"/>
                    </a:lnTo>
                    <a:cubicBezTo>
                      <a:pt x="20440" y="49015"/>
                      <a:pt x="17583" y="50444"/>
                      <a:pt x="14725" y="50444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FDCBD85A-5E38-42F1-9F9F-5AB420F27944}"/>
                  </a:ext>
                </a:extLst>
              </p:cNvPr>
              <p:cNvSpPr/>
              <p:nvPr/>
            </p:nvSpPr>
            <p:spPr>
              <a:xfrm>
                <a:off x="3790240" y="5790174"/>
                <a:ext cx="52388" cy="52388"/>
              </a:xfrm>
              <a:custGeom>
                <a:avLst/>
                <a:gdLst>
                  <a:gd name="connsiteX0" fmla="*/ 17134 w 52387"/>
                  <a:gd name="connsiteY0" fmla="*/ 55234 h 52387"/>
                  <a:gd name="connsiteX1" fmla="*/ 6656 w 52387"/>
                  <a:gd name="connsiteY1" fmla="*/ 51900 h 52387"/>
                  <a:gd name="connsiteX2" fmla="*/ 5228 w 52387"/>
                  <a:gd name="connsiteY2" fmla="*/ 31898 h 52387"/>
                  <a:gd name="connsiteX3" fmla="*/ 27135 w 52387"/>
                  <a:gd name="connsiteY3" fmla="*/ 6656 h 52387"/>
                  <a:gd name="connsiteX4" fmla="*/ 47138 w 52387"/>
                  <a:gd name="connsiteY4" fmla="*/ 5228 h 52387"/>
                  <a:gd name="connsiteX5" fmla="*/ 48566 w 52387"/>
                  <a:gd name="connsiteY5" fmla="*/ 25230 h 52387"/>
                  <a:gd name="connsiteX6" fmla="*/ 26659 w 52387"/>
                  <a:gd name="connsiteY6" fmla="*/ 50471 h 52387"/>
                  <a:gd name="connsiteX7" fmla="*/ 17134 w 52387"/>
                  <a:gd name="connsiteY7" fmla="*/ 55234 h 52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2387" h="52387">
                    <a:moveTo>
                      <a:pt x="17134" y="55234"/>
                    </a:moveTo>
                    <a:cubicBezTo>
                      <a:pt x="13324" y="55710"/>
                      <a:pt x="9514" y="54281"/>
                      <a:pt x="6656" y="51900"/>
                    </a:cubicBezTo>
                    <a:cubicBezTo>
                      <a:pt x="941" y="46661"/>
                      <a:pt x="-11" y="37613"/>
                      <a:pt x="5228" y="31898"/>
                    </a:cubicBezTo>
                    <a:lnTo>
                      <a:pt x="27135" y="6656"/>
                    </a:lnTo>
                    <a:cubicBezTo>
                      <a:pt x="32374" y="941"/>
                      <a:pt x="41423" y="-11"/>
                      <a:pt x="47138" y="5228"/>
                    </a:cubicBezTo>
                    <a:cubicBezTo>
                      <a:pt x="52853" y="10466"/>
                      <a:pt x="53805" y="19515"/>
                      <a:pt x="48566" y="25230"/>
                    </a:cubicBezTo>
                    <a:lnTo>
                      <a:pt x="26659" y="50471"/>
                    </a:lnTo>
                    <a:cubicBezTo>
                      <a:pt x="24278" y="53329"/>
                      <a:pt x="20468" y="55234"/>
                      <a:pt x="17134" y="55234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21B8DBD4-4E61-40BB-959C-DDF70352B653}"/>
                  </a:ext>
                </a:extLst>
              </p:cNvPr>
              <p:cNvSpPr/>
              <p:nvPr/>
            </p:nvSpPr>
            <p:spPr>
              <a:xfrm>
                <a:off x="3755474" y="5769219"/>
                <a:ext cx="52388" cy="57150"/>
              </a:xfrm>
              <a:custGeom>
                <a:avLst/>
                <a:gdLst>
                  <a:gd name="connsiteX0" fmla="*/ 17134 w 52387"/>
                  <a:gd name="connsiteY0" fmla="*/ 58568 h 57150"/>
                  <a:gd name="connsiteX1" fmla="*/ 6656 w 52387"/>
                  <a:gd name="connsiteY1" fmla="*/ 55234 h 57150"/>
                  <a:gd name="connsiteX2" fmla="*/ 5228 w 52387"/>
                  <a:gd name="connsiteY2" fmla="*/ 35231 h 57150"/>
                  <a:gd name="connsiteX3" fmla="*/ 30469 w 52387"/>
                  <a:gd name="connsiteY3" fmla="*/ 6656 h 57150"/>
                  <a:gd name="connsiteX4" fmla="*/ 50471 w 52387"/>
                  <a:gd name="connsiteY4" fmla="*/ 5228 h 57150"/>
                  <a:gd name="connsiteX5" fmla="*/ 51900 w 52387"/>
                  <a:gd name="connsiteY5" fmla="*/ 25230 h 57150"/>
                  <a:gd name="connsiteX6" fmla="*/ 26659 w 52387"/>
                  <a:gd name="connsiteY6" fmla="*/ 53805 h 57150"/>
                  <a:gd name="connsiteX7" fmla="*/ 17134 w 52387"/>
                  <a:gd name="connsiteY7" fmla="*/ 58568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2387" h="57150">
                    <a:moveTo>
                      <a:pt x="17134" y="58568"/>
                    </a:moveTo>
                    <a:cubicBezTo>
                      <a:pt x="13324" y="59044"/>
                      <a:pt x="9514" y="57615"/>
                      <a:pt x="6656" y="55234"/>
                    </a:cubicBezTo>
                    <a:cubicBezTo>
                      <a:pt x="941" y="49995"/>
                      <a:pt x="-11" y="40946"/>
                      <a:pt x="5228" y="35231"/>
                    </a:cubicBezTo>
                    <a:lnTo>
                      <a:pt x="30469" y="6656"/>
                    </a:lnTo>
                    <a:cubicBezTo>
                      <a:pt x="35708" y="941"/>
                      <a:pt x="44756" y="-11"/>
                      <a:pt x="50471" y="5228"/>
                    </a:cubicBezTo>
                    <a:cubicBezTo>
                      <a:pt x="56186" y="10466"/>
                      <a:pt x="57139" y="19515"/>
                      <a:pt x="51900" y="25230"/>
                    </a:cubicBezTo>
                    <a:lnTo>
                      <a:pt x="26659" y="53805"/>
                    </a:lnTo>
                    <a:cubicBezTo>
                      <a:pt x="23801" y="56663"/>
                      <a:pt x="20468" y="58091"/>
                      <a:pt x="17134" y="58568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2AFA49B2-A579-4647-BEEC-EA4D6BA32FC5}"/>
                  </a:ext>
                </a:extLst>
              </p:cNvPr>
              <p:cNvSpPr/>
              <p:nvPr/>
            </p:nvSpPr>
            <p:spPr>
              <a:xfrm>
                <a:off x="3672715" y="5631691"/>
                <a:ext cx="95250" cy="114300"/>
              </a:xfrm>
              <a:custGeom>
                <a:avLst/>
                <a:gdLst>
                  <a:gd name="connsiteX0" fmla="*/ 1786 w 95250"/>
                  <a:gd name="connsiteY0" fmla="*/ 91321 h 114300"/>
                  <a:gd name="connsiteX1" fmla="*/ 38457 w 95250"/>
                  <a:gd name="connsiteY1" fmla="*/ 113705 h 114300"/>
                  <a:gd name="connsiteX2" fmla="*/ 51316 w 95250"/>
                  <a:gd name="connsiteY2" fmla="*/ 110371 h 114300"/>
                  <a:gd name="connsiteX3" fmla="*/ 95607 w 95250"/>
                  <a:gd name="connsiteY3" fmla="*/ 37028 h 114300"/>
                  <a:gd name="connsiteX4" fmla="*/ 92273 w 95250"/>
                  <a:gd name="connsiteY4" fmla="*/ 24170 h 114300"/>
                  <a:gd name="connsiteX5" fmla="*/ 56078 w 95250"/>
                  <a:gd name="connsiteY5" fmla="*/ 1786 h 114300"/>
                  <a:gd name="connsiteX6" fmla="*/ 1786 w 95250"/>
                  <a:gd name="connsiteY6" fmla="*/ 91321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250" h="114300">
                    <a:moveTo>
                      <a:pt x="1786" y="91321"/>
                    </a:moveTo>
                    <a:lnTo>
                      <a:pt x="38457" y="113705"/>
                    </a:lnTo>
                    <a:cubicBezTo>
                      <a:pt x="42743" y="116562"/>
                      <a:pt x="48935" y="115133"/>
                      <a:pt x="51316" y="110371"/>
                    </a:cubicBezTo>
                    <a:lnTo>
                      <a:pt x="95607" y="37028"/>
                    </a:lnTo>
                    <a:cubicBezTo>
                      <a:pt x="98465" y="32742"/>
                      <a:pt x="97036" y="26551"/>
                      <a:pt x="92273" y="24170"/>
                    </a:cubicBezTo>
                    <a:lnTo>
                      <a:pt x="56078" y="1786"/>
                    </a:lnTo>
                    <a:lnTo>
                      <a:pt x="1786" y="91321"/>
                    </a:ln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D18D0B2B-9999-45E8-BDB7-4081D803F079}"/>
                  </a:ext>
                </a:extLst>
              </p:cNvPr>
              <p:cNvSpPr/>
              <p:nvPr/>
            </p:nvSpPr>
            <p:spPr>
              <a:xfrm>
                <a:off x="3731293" y="5674553"/>
                <a:ext cx="257175" cy="204788"/>
              </a:xfrm>
              <a:custGeom>
                <a:avLst/>
                <a:gdLst>
                  <a:gd name="connsiteX0" fmla="*/ 251817 w 257175"/>
                  <a:gd name="connsiteY0" fmla="*/ 110847 h 204787"/>
                  <a:gd name="connsiteX1" fmla="*/ 175141 w 257175"/>
                  <a:gd name="connsiteY1" fmla="*/ 45125 h 204787"/>
                  <a:gd name="connsiteX2" fmla="*/ 169902 w 257175"/>
                  <a:gd name="connsiteY2" fmla="*/ 40362 h 204787"/>
                  <a:gd name="connsiteX3" fmla="*/ 137041 w 257175"/>
                  <a:gd name="connsiteY3" fmla="*/ 77986 h 204787"/>
                  <a:gd name="connsiteX4" fmla="*/ 117991 w 257175"/>
                  <a:gd name="connsiteY4" fmla="*/ 87511 h 204787"/>
                  <a:gd name="connsiteX5" fmla="*/ 115610 w 257175"/>
                  <a:gd name="connsiteY5" fmla="*/ 87511 h 204787"/>
                  <a:gd name="connsiteX6" fmla="*/ 97036 w 257175"/>
                  <a:gd name="connsiteY6" fmla="*/ 80367 h 204787"/>
                  <a:gd name="connsiteX7" fmla="*/ 94178 w 257175"/>
                  <a:gd name="connsiteY7" fmla="*/ 39886 h 204787"/>
                  <a:gd name="connsiteX8" fmla="*/ 122277 w 257175"/>
                  <a:gd name="connsiteY8" fmla="*/ 7501 h 204787"/>
                  <a:gd name="connsiteX9" fmla="*/ 43220 w 257175"/>
                  <a:gd name="connsiteY9" fmla="*/ 1786 h 204787"/>
                  <a:gd name="connsiteX10" fmla="*/ 1786 w 257175"/>
                  <a:gd name="connsiteY10" fmla="*/ 70366 h 204787"/>
                  <a:gd name="connsiteX11" fmla="*/ 34171 w 257175"/>
                  <a:gd name="connsiteY11" fmla="*/ 107990 h 204787"/>
                  <a:gd name="connsiteX12" fmla="*/ 46553 w 257175"/>
                  <a:gd name="connsiteY12" fmla="*/ 93702 h 204787"/>
                  <a:gd name="connsiteX13" fmla="*/ 64651 w 257175"/>
                  <a:gd name="connsiteY13" fmla="*/ 85606 h 204787"/>
                  <a:gd name="connsiteX14" fmla="*/ 64651 w 257175"/>
                  <a:gd name="connsiteY14" fmla="*/ 85606 h 204787"/>
                  <a:gd name="connsiteX15" fmla="*/ 80367 w 257175"/>
                  <a:gd name="connsiteY15" fmla="*/ 91321 h 204787"/>
                  <a:gd name="connsiteX16" fmla="*/ 88463 w 257175"/>
                  <a:gd name="connsiteY16" fmla="*/ 108466 h 204787"/>
                  <a:gd name="connsiteX17" fmla="*/ 96560 w 257175"/>
                  <a:gd name="connsiteY17" fmla="*/ 107037 h 204787"/>
                  <a:gd name="connsiteX18" fmla="*/ 112276 w 257175"/>
                  <a:gd name="connsiteY18" fmla="*/ 112752 h 204787"/>
                  <a:gd name="connsiteX19" fmla="*/ 120372 w 257175"/>
                  <a:gd name="connsiteY19" fmla="*/ 130373 h 204787"/>
                  <a:gd name="connsiteX20" fmla="*/ 126563 w 257175"/>
                  <a:gd name="connsiteY20" fmla="*/ 129421 h 204787"/>
                  <a:gd name="connsiteX21" fmla="*/ 126563 w 257175"/>
                  <a:gd name="connsiteY21" fmla="*/ 129421 h 204787"/>
                  <a:gd name="connsiteX22" fmla="*/ 140851 w 257175"/>
                  <a:gd name="connsiteY22" fmla="*/ 134660 h 204787"/>
                  <a:gd name="connsiteX23" fmla="*/ 147995 w 257175"/>
                  <a:gd name="connsiteY23" fmla="*/ 149423 h 204787"/>
                  <a:gd name="connsiteX24" fmla="*/ 153233 w 257175"/>
                  <a:gd name="connsiteY24" fmla="*/ 148471 h 204787"/>
                  <a:gd name="connsiteX25" fmla="*/ 153233 w 257175"/>
                  <a:gd name="connsiteY25" fmla="*/ 148471 h 204787"/>
                  <a:gd name="connsiteX26" fmla="*/ 165616 w 257175"/>
                  <a:gd name="connsiteY26" fmla="*/ 153233 h 204787"/>
                  <a:gd name="connsiteX27" fmla="*/ 172283 w 257175"/>
                  <a:gd name="connsiteY27" fmla="*/ 166092 h 204787"/>
                  <a:gd name="connsiteX28" fmla="*/ 167521 w 257175"/>
                  <a:gd name="connsiteY28" fmla="*/ 179903 h 204787"/>
                  <a:gd name="connsiteX29" fmla="*/ 151328 w 257175"/>
                  <a:gd name="connsiteY29" fmla="*/ 198477 h 204787"/>
                  <a:gd name="connsiteX30" fmla="*/ 157996 w 257175"/>
                  <a:gd name="connsiteY30" fmla="*/ 203716 h 204787"/>
                  <a:gd name="connsiteX31" fmla="*/ 169426 w 257175"/>
                  <a:gd name="connsiteY31" fmla="*/ 206573 h 204787"/>
                  <a:gd name="connsiteX32" fmla="*/ 186571 w 257175"/>
                  <a:gd name="connsiteY32" fmla="*/ 186095 h 204787"/>
                  <a:gd name="connsiteX33" fmla="*/ 186571 w 257175"/>
                  <a:gd name="connsiteY33" fmla="*/ 185618 h 204787"/>
                  <a:gd name="connsiteX34" fmla="*/ 191333 w 257175"/>
                  <a:gd name="connsiteY34" fmla="*/ 186095 h 204787"/>
                  <a:gd name="connsiteX35" fmla="*/ 208478 w 257175"/>
                  <a:gd name="connsiteY35" fmla="*/ 165616 h 204787"/>
                  <a:gd name="connsiteX36" fmla="*/ 208478 w 257175"/>
                  <a:gd name="connsiteY36" fmla="*/ 165140 h 204787"/>
                  <a:gd name="connsiteX37" fmla="*/ 213241 w 257175"/>
                  <a:gd name="connsiteY37" fmla="*/ 165616 h 204787"/>
                  <a:gd name="connsiteX38" fmla="*/ 230386 w 257175"/>
                  <a:gd name="connsiteY38" fmla="*/ 145137 h 204787"/>
                  <a:gd name="connsiteX39" fmla="*/ 229910 w 257175"/>
                  <a:gd name="connsiteY39" fmla="*/ 142280 h 204787"/>
                  <a:gd name="connsiteX40" fmla="*/ 239911 w 257175"/>
                  <a:gd name="connsiteY40" fmla="*/ 144185 h 204787"/>
                  <a:gd name="connsiteX41" fmla="*/ 257056 w 257175"/>
                  <a:gd name="connsiteY41" fmla="*/ 123706 h 204787"/>
                  <a:gd name="connsiteX42" fmla="*/ 251817 w 257175"/>
                  <a:gd name="connsiteY42" fmla="*/ 110847 h 204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257175" h="204787">
                    <a:moveTo>
                      <a:pt x="251817" y="110847"/>
                    </a:moveTo>
                    <a:lnTo>
                      <a:pt x="175141" y="45125"/>
                    </a:lnTo>
                    <a:lnTo>
                      <a:pt x="169902" y="40362"/>
                    </a:lnTo>
                    <a:lnTo>
                      <a:pt x="137041" y="77986"/>
                    </a:lnTo>
                    <a:cubicBezTo>
                      <a:pt x="132278" y="83701"/>
                      <a:pt x="125611" y="87035"/>
                      <a:pt x="117991" y="87511"/>
                    </a:cubicBezTo>
                    <a:cubicBezTo>
                      <a:pt x="117038" y="87511"/>
                      <a:pt x="116086" y="87511"/>
                      <a:pt x="115610" y="87511"/>
                    </a:cubicBezTo>
                    <a:cubicBezTo>
                      <a:pt x="108466" y="87511"/>
                      <a:pt x="101798" y="85130"/>
                      <a:pt x="97036" y="80367"/>
                    </a:cubicBezTo>
                    <a:cubicBezTo>
                      <a:pt x="85130" y="69890"/>
                      <a:pt x="84177" y="51792"/>
                      <a:pt x="94178" y="39886"/>
                    </a:cubicBezTo>
                    <a:lnTo>
                      <a:pt x="122277" y="7501"/>
                    </a:lnTo>
                    <a:cubicBezTo>
                      <a:pt x="100370" y="4643"/>
                      <a:pt x="72271" y="16073"/>
                      <a:pt x="43220" y="1786"/>
                    </a:cubicBezTo>
                    <a:lnTo>
                      <a:pt x="1786" y="70366"/>
                    </a:lnTo>
                    <a:lnTo>
                      <a:pt x="34171" y="107990"/>
                    </a:lnTo>
                    <a:lnTo>
                      <a:pt x="46553" y="93702"/>
                    </a:lnTo>
                    <a:cubicBezTo>
                      <a:pt x="50840" y="88463"/>
                      <a:pt x="57507" y="85606"/>
                      <a:pt x="64651" y="85606"/>
                    </a:cubicBezTo>
                    <a:lnTo>
                      <a:pt x="64651" y="85606"/>
                    </a:lnTo>
                    <a:cubicBezTo>
                      <a:pt x="70366" y="85606"/>
                      <a:pt x="76081" y="87511"/>
                      <a:pt x="80367" y="91321"/>
                    </a:cubicBezTo>
                    <a:cubicBezTo>
                      <a:pt x="85606" y="95607"/>
                      <a:pt x="87987" y="101798"/>
                      <a:pt x="88463" y="108466"/>
                    </a:cubicBezTo>
                    <a:cubicBezTo>
                      <a:pt x="90845" y="107513"/>
                      <a:pt x="93702" y="107037"/>
                      <a:pt x="96560" y="107037"/>
                    </a:cubicBezTo>
                    <a:cubicBezTo>
                      <a:pt x="102275" y="107037"/>
                      <a:pt x="107990" y="108942"/>
                      <a:pt x="112276" y="112752"/>
                    </a:cubicBezTo>
                    <a:cubicBezTo>
                      <a:pt x="117515" y="117515"/>
                      <a:pt x="120372" y="123706"/>
                      <a:pt x="120372" y="130373"/>
                    </a:cubicBezTo>
                    <a:cubicBezTo>
                      <a:pt x="122277" y="129897"/>
                      <a:pt x="124658" y="129421"/>
                      <a:pt x="126563" y="129421"/>
                    </a:cubicBezTo>
                    <a:lnTo>
                      <a:pt x="126563" y="129421"/>
                    </a:lnTo>
                    <a:cubicBezTo>
                      <a:pt x="131802" y="129421"/>
                      <a:pt x="136565" y="131326"/>
                      <a:pt x="140851" y="134660"/>
                    </a:cubicBezTo>
                    <a:cubicBezTo>
                      <a:pt x="145137" y="138470"/>
                      <a:pt x="147518" y="143708"/>
                      <a:pt x="147995" y="149423"/>
                    </a:cubicBezTo>
                    <a:cubicBezTo>
                      <a:pt x="149423" y="148947"/>
                      <a:pt x="151328" y="148471"/>
                      <a:pt x="153233" y="148471"/>
                    </a:cubicBezTo>
                    <a:lnTo>
                      <a:pt x="153233" y="148471"/>
                    </a:lnTo>
                    <a:cubicBezTo>
                      <a:pt x="157996" y="148471"/>
                      <a:pt x="162282" y="149900"/>
                      <a:pt x="165616" y="153233"/>
                    </a:cubicBezTo>
                    <a:cubicBezTo>
                      <a:pt x="169426" y="156567"/>
                      <a:pt x="171807" y="161330"/>
                      <a:pt x="172283" y="166092"/>
                    </a:cubicBezTo>
                    <a:cubicBezTo>
                      <a:pt x="172760" y="171331"/>
                      <a:pt x="170855" y="176093"/>
                      <a:pt x="167521" y="179903"/>
                    </a:cubicBezTo>
                    <a:lnTo>
                      <a:pt x="151328" y="198477"/>
                    </a:lnTo>
                    <a:lnTo>
                      <a:pt x="157996" y="203716"/>
                    </a:lnTo>
                    <a:cubicBezTo>
                      <a:pt x="161330" y="205621"/>
                      <a:pt x="165140" y="207050"/>
                      <a:pt x="169426" y="206573"/>
                    </a:cubicBezTo>
                    <a:cubicBezTo>
                      <a:pt x="179903" y="205621"/>
                      <a:pt x="187523" y="196572"/>
                      <a:pt x="186571" y="186095"/>
                    </a:cubicBezTo>
                    <a:cubicBezTo>
                      <a:pt x="186571" y="186095"/>
                      <a:pt x="186571" y="185618"/>
                      <a:pt x="186571" y="185618"/>
                    </a:cubicBezTo>
                    <a:cubicBezTo>
                      <a:pt x="188000" y="186095"/>
                      <a:pt x="189905" y="186095"/>
                      <a:pt x="191333" y="186095"/>
                    </a:cubicBezTo>
                    <a:cubicBezTo>
                      <a:pt x="201811" y="185142"/>
                      <a:pt x="209431" y="176093"/>
                      <a:pt x="208478" y="165616"/>
                    </a:cubicBezTo>
                    <a:cubicBezTo>
                      <a:pt x="208478" y="165616"/>
                      <a:pt x="208478" y="165140"/>
                      <a:pt x="208478" y="165140"/>
                    </a:cubicBezTo>
                    <a:cubicBezTo>
                      <a:pt x="209907" y="165616"/>
                      <a:pt x="211812" y="165616"/>
                      <a:pt x="213241" y="165616"/>
                    </a:cubicBezTo>
                    <a:cubicBezTo>
                      <a:pt x="223718" y="164663"/>
                      <a:pt x="231338" y="155615"/>
                      <a:pt x="230386" y="145137"/>
                    </a:cubicBezTo>
                    <a:cubicBezTo>
                      <a:pt x="230386" y="144185"/>
                      <a:pt x="229910" y="143232"/>
                      <a:pt x="229910" y="142280"/>
                    </a:cubicBezTo>
                    <a:cubicBezTo>
                      <a:pt x="232767" y="143708"/>
                      <a:pt x="236101" y="144661"/>
                      <a:pt x="239911" y="144185"/>
                    </a:cubicBezTo>
                    <a:cubicBezTo>
                      <a:pt x="250388" y="143232"/>
                      <a:pt x="258008" y="134183"/>
                      <a:pt x="257056" y="123706"/>
                    </a:cubicBezTo>
                    <a:cubicBezTo>
                      <a:pt x="257532" y="118467"/>
                      <a:pt x="255151" y="114181"/>
                      <a:pt x="251817" y="110847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B3BFC890-131B-4F4B-950B-8CB7E1FB9676}"/>
                  </a:ext>
                </a:extLst>
              </p:cNvPr>
              <p:cNvSpPr/>
              <p:nvPr/>
            </p:nvSpPr>
            <p:spPr>
              <a:xfrm>
                <a:off x="3990812" y="5631691"/>
                <a:ext cx="95250" cy="114300"/>
              </a:xfrm>
              <a:custGeom>
                <a:avLst/>
                <a:gdLst>
                  <a:gd name="connsiteX0" fmla="*/ 97073 w 95250"/>
                  <a:gd name="connsiteY0" fmla="*/ 91321 h 114300"/>
                  <a:gd name="connsiteX1" fmla="*/ 60402 w 95250"/>
                  <a:gd name="connsiteY1" fmla="*/ 113705 h 114300"/>
                  <a:gd name="connsiteX2" fmla="*/ 47543 w 95250"/>
                  <a:gd name="connsiteY2" fmla="*/ 110371 h 114300"/>
                  <a:gd name="connsiteX3" fmla="*/ 3252 w 95250"/>
                  <a:gd name="connsiteY3" fmla="*/ 37028 h 114300"/>
                  <a:gd name="connsiteX4" fmla="*/ 6586 w 95250"/>
                  <a:gd name="connsiteY4" fmla="*/ 24170 h 114300"/>
                  <a:gd name="connsiteX5" fmla="*/ 43257 w 95250"/>
                  <a:gd name="connsiteY5" fmla="*/ 1786 h 114300"/>
                  <a:gd name="connsiteX6" fmla="*/ 97073 w 95250"/>
                  <a:gd name="connsiteY6" fmla="*/ 91321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250" h="114300">
                    <a:moveTo>
                      <a:pt x="97073" y="91321"/>
                    </a:moveTo>
                    <a:lnTo>
                      <a:pt x="60402" y="113705"/>
                    </a:lnTo>
                    <a:cubicBezTo>
                      <a:pt x="56116" y="116562"/>
                      <a:pt x="49925" y="115133"/>
                      <a:pt x="47543" y="110371"/>
                    </a:cubicBezTo>
                    <a:lnTo>
                      <a:pt x="3252" y="37028"/>
                    </a:lnTo>
                    <a:cubicBezTo>
                      <a:pt x="395" y="32742"/>
                      <a:pt x="1823" y="26551"/>
                      <a:pt x="6586" y="24170"/>
                    </a:cubicBezTo>
                    <a:lnTo>
                      <a:pt x="43257" y="1786"/>
                    </a:lnTo>
                    <a:lnTo>
                      <a:pt x="97073" y="91321"/>
                    </a:ln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785034DC-813A-4BA3-82CA-29BB0F5E773E}"/>
                  </a:ext>
                </a:extLst>
              </p:cNvPr>
              <p:cNvSpPr/>
              <p:nvPr/>
            </p:nvSpPr>
            <p:spPr>
              <a:xfrm>
                <a:off x="3825541" y="5670196"/>
                <a:ext cx="204788" cy="114300"/>
              </a:xfrm>
              <a:custGeom>
                <a:avLst/>
                <a:gdLst>
                  <a:gd name="connsiteX0" fmla="*/ 162809 w 204787"/>
                  <a:gd name="connsiteY0" fmla="*/ 8048 h 114300"/>
                  <a:gd name="connsiteX1" fmla="*/ 62796 w 204787"/>
                  <a:gd name="connsiteY1" fmla="*/ 2333 h 114300"/>
                  <a:gd name="connsiteX2" fmla="*/ 60415 w 204787"/>
                  <a:gd name="connsiteY2" fmla="*/ 1857 h 114300"/>
                  <a:gd name="connsiteX3" fmla="*/ 44222 w 204787"/>
                  <a:gd name="connsiteY3" fmla="*/ 8048 h 114300"/>
                  <a:gd name="connsiteX4" fmla="*/ 6599 w 204787"/>
                  <a:gd name="connsiteY4" fmla="*/ 50911 h 114300"/>
                  <a:gd name="connsiteX5" fmla="*/ 8504 w 204787"/>
                  <a:gd name="connsiteY5" fmla="*/ 77581 h 114300"/>
                  <a:gd name="connsiteX6" fmla="*/ 22791 w 204787"/>
                  <a:gd name="connsiteY6" fmla="*/ 82343 h 114300"/>
                  <a:gd name="connsiteX7" fmla="*/ 35650 w 204787"/>
                  <a:gd name="connsiteY7" fmla="*/ 75676 h 114300"/>
                  <a:gd name="connsiteX8" fmla="*/ 74702 w 204787"/>
                  <a:gd name="connsiteY8" fmla="*/ 30908 h 114300"/>
                  <a:gd name="connsiteX9" fmla="*/ 163761 w 204787"/>
                  <a:gd name="connsiteY9" fmla="*/ 107584 h 114300"/>
                  <a:gd name="connsiteX10" fmla="*/ 163761 w 204787"/>
                  <a:gd name="connsiteY10" fmla="*/ 107584 h 114300"/>
                  <a:gd name="connsiteX11" fmla="*/ 163761 w 204787"/>
                  <a:gd name="connsiteY11" fmla="*/ 107584 h 114300"/>
                  <a:gd name="connsiteX12" fmla="*/ 169000 w 204787"/>
                  <a:gd name="connsiteY12" fmla="*/ 113776 h 114300"/>
                  <a:gd name="connsiteX13" fmla="*/ 203290 w 204787"/>
                  <a:gd name="connsiteY13" fmla="*/ 74247 h 114300"/>
                  <a:gd name="connsiteX14" fmla="*/ 162809 w 204787"/>
                  <a:gd name="connsiteY14" fmla="*/ 8048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04787" h="114300">
                    <a:moveTo>
                      <a:pt x="162809" y="8048"/>
                    </a:moveTo>
                    <a:cubicBezTo>
                      <a:pt x="123280" y="22336"/>
                      <a:pt x="94705" y="8524"/>
                      <a:pt x="62796" y="2333"/>
                    </a:cubicBezTo>
                    <a:cubicBezTo>
                      <a:pt x="62320" y="2333"/>
                      <a:pt x="60415" y="1857"/>
                      <a:pt x="60415" y="1857"/>
                    </a:cubicBezTo>
                    <a:cubicBezTo>
                      <a:pt x="54700" y="1381"/>
                      <a:pt x="48509" y="3286"/>
                      <a:pt x="44222" y="8048"/>
                    </a:cubicBezTo>
                    <a:lnTo>
                      <a:pt x="6599" y="50911"/>
                    </a:lnTo>
                    <a:cubicBezTo>
                      <a:pt x="-545" y="59007"/>
                      <a:pt x="407" y="70913"/>
                      <a:pt x="8504" y="77581"/>
                    </a:cubicBezTo>
                    <a:cubicBezTo>
                      <a:pt x="12790" y="80914"/>
                      <a:pt x="17552" y="82819"/>
                      <a:pt x="22791" y="82343"/>
                    </a:cubicBezTo>
                    <a:cubicBezTo>
                      <a:pt x="27554" y="81867"/>
                      <a:pt x="32316" y="79962"/>
                      <a:pt x="35650" y="75676"/>
                    </a:cubicBezTo>
                    <a:cubicBezTo>
                      <a:pt x="35650" y="75676"/>
                      <a:pt x="74702" y="30908"/>
                      <a:pt x="74702" y="30908"/>
                    </a:cubicBezTo>
                    <a:lnTo>
                      <a:pt x="163761" y="107584"/>
                    </a:lnTo>
                    <a:lnTo>
                      <a:pt x="163761" y="107584"/>
                    </a:lnTo>
                    <a:lnTo>
                      <a:pt x="163761" y="107584"/>
                    </a:lnTo>
                    <a:cubicBezTo>
                      <a:pt x="166142" y="109966"/>
                      <a:pt x="167095" y="110918"/>
                      <a:pt x="169000" y="113776"/>
                    </a:cubicBezTo>
                    <a:lnTo>
                      <a:pt x="203290" y="74247"/>
                    </a:lnTo>
                    <a:lnTo>
                      <a:pt x="162809" y="8048"/>
                    </a:ln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</p:grpSp>
      <p:sp>
        <p:nvSpPr>
          <p:cNvPr id="89" name="Rectangle 88">
            <a:extLst>
              <a:ext uri="{FF2B5EF4-FFF2-40B4-BE49-F238E27FC236}">
                <a16:creationId xmlns:a16="http://schemas.microsoft.com/office/drawing/2014/main" id="{7F890744-1913-47D8-9150-217BAC3F31FC}"/>
              </a:ext>
            </a:extLst>
          </p:cNvPr>
          <p:cNvSpPr/>
          <p:nvPr/>
        </p:nvSpPr>
        <p:spPr>
          <a:xfrm>
            <a:off x="2831837" y="1986231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196F01D6-2AEF-4EF5-A6D4-2EC1E8C69486}"/>
              </a:ext>
            </a:extLst>
          </p:cNvPr>
          <p:cNvSpPr/>
          <p:nvPr/>
        </p:nvSpPr>
        <p:spPr>
          <a:xfrm>
            <a:off x="3151877" y="160943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69184C1-3493-410F-9931-954F3AD1B7B4}"/>
              </a:ext>
            </a:extLst>
          </p:cNvPr>
          <p:cNvGrpSpPr/>
          <p:nvPr/>
        </p:nvGrpSpPr>
        <p:grpSpPr>
          <a:xfrm>
            <a:off x="7951337" y="4573997"/>
            <a:ext cx="731520" cy="731520"/>
            <a:chOff x="7951337" y="4573997"/>
            <a:chExt cx="731520" cy="731520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5A22094A-26B5-44D8-AE04-3E68532CE2E3}"/>
                </a:ext>
              </a:extLst>
            </p:cNvPr>
            <p:cNvSpPr/>
            <p:nvPr/>
          </p:nvSpPr>
          <p:spPr>
            <a:xfrm>
              <a:off x="7951337" y="4573997"/>
              <a:ext cx="731520" cy="731520"/>
            </a:xfrm>
            <a:prstGeom prst="ellipse">
              <a:avLst/>
            </a:prstGeom>
            <a:solidFill>
              <a:srgbClr val="0099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7" name="Graphic 3" descr="Statistics">
              <a:extLst>
                <a:ext uri="{FF2B5EF4-FFF2-40B4-BE49-F238E27FC236}">
                  <a16:creationId xmlns:a16="http://schemas.microsoft.com/office/drawing/2014/main" id="{D358B8EB-CE2C-4F99-AB71-17E53CEF951D}"/>
                </a:ext>
              </a:extLst>
            </p:cNvPr>
            <p:cNvGrpSpPr/>
            <p:nvPr/>
          </p:nvGrpSpPr>
          <p:grpSpPr>
            <a:xfrm>
              <a:off x="8088497" y="4711157"/>
              <a:ext cx="457200" cy="457200"/>
              <a:chOff x="8083423" y="5603620"/>
              <a:chExt cx="457200" cy="4572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01EBF14F-58BF-4A2E-B3A1-BAC44EB99FC9}"/>
                  </a:ext>
                </a:extLst>
              </p:cNvPr>
              <p:cNvSpPr/>
              <p:nvPr/>
            </p:nvSpPr>
            <p:spPr>
              <a:xfrm>
                <a:off x="8200620" y="5663719"/>
                <a:ext cx="261938" cy="285750"/>
              </a:xfrm>
              <a:custGeom>
                <a:avLst/>
                <a:gdLst>
                  <a:gd name="connsiteX0" fmla="*/ 263803 w 261937"/>
                  <a:gd name="connsiteY0" fmla="*/ 35151 h 285750"/>
                  <a:gd name="connsiteX1" fmla="*/ 230493 w 261937"/>
                  <a:gd name="connsiteY1" fmla="*/ 1786 h 285750"/>
                  <a:gd name="connsiteX2" fmla="*/ 197128 w 261937"/>
                  <a:gd name="connsiteY2" fmla="*/ 35096 h 285750"/>
                  <a:gd name="connsiteX3" fmla="*/ 212272 w 261937"/>
                  <a:gd name="connsiteY3" fmla="*/ 63059 h 285750"/>
                  <a:gd name="connsiteX4" fmla="*/ 187603 w 261937"/>
                  <a:gd name="connsiteY4" fmla="*/ 135164 h 285750"/>
                  <a:gd name="connsiteX5" fmla="*/ 187603 w 261937"/>
                  <a:gd name="connsiteY5" fmla="*/ 135164 h 285750"/>
                  <a:gd name="connsiteX6" fmla="*/ 168553 w 261937"/>
                  <a:gd name="connsiteY6" fmla="*/ 141117 h 285750"/>
                  <a:gd name="connsiteX7" fmla="*/ 118832 w 261937"/>
                  <a:gd name="connsiteY7" fmla="*/ 103826 h 285750"/>
                  <a:gd name="connsiteX8" fmla="*/ 99102 w 261937"/>
                  <a:gd name="connsiteY8" fmla="*/ 61007 h 285750"/>
                  <a:gd name="connsiteX9" fmla="*/ 56283 w 261937"/>
                  <a:gd name="connsiteY9" fmla="*/ 80737 h 285750"/>
                  <a:gd name="connsiteX10" fmla="*/ 68921 w 261937"/>
                  <a:gd name="connsiteY10" fmla="*/ 119924 h 285750"/>
                  <a:gd name="connsiteX11" fmla="*/ 37155 w 261937"/>
                  <a:gd name="connsiteY11" fmla="*/ 220889 h 285750"/>
                  <a:gd name="connsiteX12" fmla="*/ 35203 w 261937"/>
                  <a:gd name="connsiteY12" fmla="*/ 220889 h 285750"/>
                  <a:gd name="connsiteX13" fmla="*/ 1786 w 261937"/>
                  <a:gd name="connsiteY13" fmla="*/ 254147 h 285750"/>
                  <a:gd name="connsiteX14" fmla="*/ 35044 w 261937"/>
                  <a:gd name="connsiteY14" fmla="*/ 287564 h 285750"/>
                  <a:gd name="connsiteX15" fmla="*/ 68461 w 261937"/>
                  <a:gd name="connsiteY15" fmla="*/ 254305 h 285750"/>
                  <a:gd name="connsiteX16" fmla="*/ 55062 w 261937"/>
                  <a:gd name="connsiteY16" fmla="*/ 227508 h 285750"/>
                  <a:gd name="connsiteX17" fmla="*/ 87114 w 261937"/>
                  <a:gd name="connsiteY17" fmla="*/ 125639 h 285750"/>
                  <a:gd name="connsiteX18" fmla="*/ 87590 w 261937"/>
                  <a:gd name="connsiteY18" fmla="*/ 125639 h 285750"/>
                  <a:gd name="connsiteX19" fmla="*/ 107402 w 261937"/>
                  <a:gd name="connsiteY19" fmla="*/ 119066 h 285750"/>
                  <a:gd name="connsiteX20" fmla="*/ 156694 w 261937"/>
                  <a:gd name="connsiteY20" fmla="*/ 155976 h 285750"/>
                  <a:gd name="connsiteX21" fmla="*/ 154265 w 261937"/>
                  <a:gd name="connsiteY21" fmla="*/ 168501 h 285750"/>
                  <a:gd name="connsiteX22" fmla="*/ 187590 w 261937"/>
                  <a:gd name="connsiteY22" fmla="*/ 201851 h 285750"/>
                  <a:gd name="connsiteX23" fmla="*/ 220940 w 261937"/>
                  <a:gd name="connsiteY23" fmla="*/ 168527 h 285750"/>
                  <a:gd name="connsiteX24" fmla="*/ 205891 w 261937"/>
                  <a:gd name="connsiteY24" fmla="*/ 140640 h 285750"/>
                  <a:gd name="connsiteX25" fmla="*/ 230465 w 261937"/>
                  <a:gd name="connsiteY25" fmla="*/ 68489 h 285750"/>
                  <a:gd name="connsiteX26" fmla="*/ 263803 w 261937"/>
                  <a:gd name="connsiteY26" fmla="*/ 35151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261937" h="285750">
                    <a:moveTo>
                      <a:pt x="263803" y="35151"/>
                    </a:moveTo>
                    <a:cubicBezTo>
                      <a:pt x="263818" y="16739"/>
                      <a:pt x="248905" y="1801"/>
                      <a:pt x="230493" y="1786"/>
                    </a:cubicBezTo>
                    <a:cubicBezTo>
                      <a:pt x="212081" y="1771"/>
                      <a:pt x="197143" y="16684"/>
                      <a:pt x="197128" y="35096"/>
                    </a:cubicBezTo>
                    <a:cubicBezTo>
                      <a:pt x="197118" y="46379"/>
                      <a:pt x="202817" y="56902"/>
                      <a:pt x="212272" y="63059"/>
                    </a:cubicBezTo>
                    <a:lnTo>
                      <a:pt x="187603" y="135164"/>
                    </a:lnTo>
                    <a:lnTo>
                      <a:pt x="187603" y="135164"/>
                    </a:lnTo>
                    <a:cubicBezTo>
                      <a:pt x="180794" y="135156"/>
                      <a:pt x="174146" y="137233"/>
                      <a:pt x="168553" y="141117"/>
                    </a:cubicBezTo>
                    <a:lnTo>
                      <a:pt x="118832" y="103826"/>
                    </a:lnTo>
                    <a:cubicBezTo>
                      <a:pt x="125208" y="86554"/>
                      <a:pt x="116375" y="67383"/>
                      <a:pt x="99102" y="61007"/>
                    </a:cubicBezTo>
                    <a:cubicBezTo>
                      <a:pt x="81829" y="54631"/>
                      <a:pt x="62658" y="63464"/>
                      <a:pt x="56283" y="80737"/>
                    </a:cubicBezTo>
                    <a:cubicBezTo>
                      <a:pt x="50962" y="95151"/>
                      <a:pt x="56181" y="111334"/>
                      <a:pt x="68921" y="119924"/>
                    </a:cubicBezTo>
                    <a:lnTo>
                      <a:pt x="37155" y="220889"/>
                    </a:lnTo>
                    <a:lnTo>
                      <a:pt x="35203" y="220889"/>
                    </a:lnTo>
                    <a:cubicBezTo>
                      <a:pt x="16791" y="220845"/>
                      <a:pt x="1830" y="235735"/>
                      <a:pt x="1786" y="254147"/>
                    </a:cubicBezTo>
                    <a:cubicBezTo>
                      <a:pt x="1742" y="272558"/>
                      <a:pt x="16632" y="287520"/>
                      <a:pt x="35044" y="287564"/>
                    </a:cubicBezTo>
                    <a:cubicBezTo>
                      <a:pt x="53456" y="287607"/>
                      <a:pt x="68417" y="272717"/>
                      <a:pt x="68461" y="254305"/>
                    </a:cubicBezTo>
                    <a:cubicBezTo>
                      <a:pt x="68486" y="243756"/>
                      <a:pt x="63517" y="233818"/>
                      <a:pt x="55062" y="227508"/>
                    </a:cubicBezTo>
                    <a:lnTo>
                      <a:pt x="87114" y="125639"/>
                    </a:lnTo>
                    <a:lnTo>
                      <a:pt x="87590" y="125639"/>
                    </a:lnTo>
                    <a:cubicBezTo>
                      <a:pt x="94727" y="125625"/>
                      <a:pt x="101672" y="123322"/>
                      <a:pt x="107402" y="119066"/>
                    </a:cubicBezTo>
                    <a:lnTo>
                      <a:pt x="156694" y="155976"/>
                    </a:lnTo>
                    <a:cubicBezTo>
                      <a:pt x="155108" y="159962"/>
                      <a:pt x="154284" y="164211"/>
                      <a:pt x="154265" y="168501"/>
                    </a:cubicBezTo>
                    <a:cubicBezTo>
                      <a:pt x="154258" y="186913"/>
                      <a:pt x="169178" y="201844"/>
                      <a:pt x="187590" y="201851"/>
                    </a:cubicBezTo>
                    <a:cubicBezTo>
                      <a:pt x="206002" y="201859"/>
                      <a:pt x="220933" y="186939"/>
                      <a:pt x="220940" y="168527"/>
                    </a:cubicBezTo>
                    <a:cubicBezTo>
                      <a:pt x="220944" y="157289"/>
                      <a:pt x="215287" y="146805"/>
                      <a:pt x="205891" y="140640"/>
                    </a:cubicBezTo>
                    <a:lnTo>
                      <a:pt x="230465" y="68489"/>
                    </a:lnTo>
                    <a:cubicBezTo>
                      <a:pt x="248877" y="68489"/>
                      <a:pt x="263803" y="53563"/>
                      <a:pt x="263803" y="35151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5494AA3C-321F-465C-829C-6B0DCA7E3A31}"/>
                  </a:ext>
                </a:extLst>
              </p:cNvPr>
              <p:cNvSpPr/>
              <p:nvPr/>
            </p:nvSpPr>
            <p:spPr>
              <a:xfrm>
                <a:off x="8148312" y="5663747"/>
                <a:ext cx="328613" cy="333375"/>
              </a:xfrm>
              <a:custGeom>
                <a:avLst/>
                <a:gdLst>
                  <a:gd name="connsiteX0" fmla="*/ 30361 w 328612"/>
                  <a:gd name="connsiteY0" fmla="*/ 1786 h 333375"/>
                  <a:gd name="connsiteX1" fmla="*/ 1786 w 328612"/>
                  <a:gd name="connsiteY1" fmla="*/ 1786 h 333375"/>
                  <a:gd name="connsiteX2" fmla="*/ 1786 w 328612"/>
                  <a:gd name="connsiteY2" fmla="*/ 335161 h 333375"/>
                  <a:gd name="connsiteX3" fmla="*/ 330398 w 328612"/>
                  <a:gd name="connsiteY3" fmla="*/ 335161 h 333375"/>
                  <a:gd name="connsiteX4" fmla="*/ 330398 w 328612"/>
                  <a:gd name="connsiteY4" fmla="*/ 306586 h 333375"/>
                  <a:gd name="connsiteX5" fmla="*/ 30361 w 328612"/>
                  <a:gd name="connsiteY5" fmla="*/ 306586 h 333375"/>
                  <a:gd name="connsiteX6" fmla="*/ 30361 w 328612"/>
                  <a:gd name="connsiteY6" fmla="*/ 1786 h 333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8612" h="333375">
                    <a:moveTo>
                      <a:pt x="30361" y="1786"/>
                    </a:moveTo>
                    <a:lnTo>
                      <a:pt x="1786" y="1786"/>
                    </a:lnTo>
                    <a:lnTo>
                      <a:pt x="1786" y="335161"/>
                    </a:lnTo>
                    <a:lnTo>
                      <a:pt x="330398" y="335161"/>
                    </a:lnTo>
                    <a:lnTo>
                      <a:pt x="330398" y="306586"/>
                    </a:lnTo>
                    <a:lnTo>
                      <a:pt x="30361" y="306586"/>
                    </a:lnTo>
                    <a:lnTo>
                      <a:pt x="30361" y="1786"/>
                    </a:ln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4C8BA531-E5C6-450A-BB40-D8D6BE672248}"/>
              </a:ext>
            </a:extLst>
          </p:cNvPr>
          <p:cNvGrpSpPr/>
          <p:nvPr/>
        </p:nvGrpSpPr>
        <p:grpSpPr>
          <a:xfrm>
            <a:off x="614987" y="3366145"/>
            <a:ext cx="10970519" cy="1003109"/>
            <a:chOff x="614987" y="3366145"/>
            <a:chExt cx="10970519" cy="1003109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8A3C9B86-0445-45AB-85A0-FC055CB6315B}"/>
                </a:ext>
              </a:extLst>
            </p:cNvPr>
            <p:cNvGrpSpPr/>
            <p:nvPr/>
          </p:nvGrpSpPr>
          <p:grpSpPr>
            <a:xfrm>
              <a:off x="614987" y="3366145"/>
              <a:ext cx="2103120" cy="820884"/>
              <a:chOff x="614987" y="3366145"/>
              <a:chExt cx="2103120" cy="820884"/>
            </a:xfrm>
          </p:grpSpPr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D4A83C22-EAC1-4EBC-BB84-A23563069957}"/>
                  </a:ext>
                </a:extLst>
              </p:cNvPr>
              <p:cNvSpPr/>
              <p:nvPr/>
            </p:nvSpPr>
            <p:spPr>
              <a:xfrm>
                <a:off x="614987" y="3366145"/>
                <a:ext cx="2103120" cy="820884"/>
              </a:xfrm>
              <a:custGeom>
                <a:avLst/>
                <a:gdLst>
                  <a:gd name="connsiteX0" fmla="*/ 1051560 w 2103120"/>
                  <a:gd name="connsiteY0" fmla="*/ 0 h 820884"/>
                  <a:gd name="connsiteX1" fmla="*/ 1187163 w 2103120"/>
                  <a:gd name="connsiteY1" fmla="*/ 180804 h 820884"/>
                  <a:gd name="connsiteX2" fmla="*/ 2103120 w 2103120"/>
                  <a:gd name="connsiteY2" fmla="*/ 180804 h 820884"/>
                  <a:gd name="connsiteX3" fmla="*/ 2103120 w 2103120"/>
                  <a:gd name="connsiteY3" fmla="*/ 820884 h 820884"/>
                  <a:gd name="connsiteX4" fmla="*/ 320040 w 2103120"/>
                  <a:gd name="connsiteY4" fmla="*/ 820884 h 820884"/>
                  <a:gd name="connsiteX5" fmla="*/ 0 w 2103120"/>
                  <a:gd name="connsiteY5" fmla="*/ 500844 h 820884"/>
                  <a:gd name="connsiteX6" fmla="*/ 320040 w 2103120"/>
                  <a:gd name="connsiteY6" fmla="*/ 180804 h 820884"/>
                  <a:gd name="connsiteX7" fmla="*/ 915957 w 2103120"/>
                  <a:gd name="connsiteY7" fmla="*/ 180804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03120" h="820884">
                    <a:moveTo>
                      <a:pt x="1051560" y="0"/>
                    </a:moveTo>
                    <a:lnTo>
                      <a:pt x="1187163" y="180804"/>
                    </a:lnTo>
                    <a:lnTo>
                      <a:pt x="2103120" y="180804"/>
                    </a:lnTo>
                    <a:lnTo>
                      <a:pt x="2103120" y="820884"/>
                    </a:lnTo>
                    <a:lnTo>
                      <a:pt x="320040" y="820884"/>
                    </a:lnTo>
                    <a:cubicBezTo>
                      <a:pt x="143287" y="820884"/>
                      <a:pt x="0" y="677597"/>
                      <a:pt x="0" y="500844"/>
                    </a:cubicBezTo>
                    <a:cubicBezTo>
                      <a:pt x="0" y="324091"/>
                      <a:pt x="143287" y="180804"/>
                      <a:pt x="320040" y="180804"/>
                    </a:cubicBezTo>
                    <a:lnTo>
                      <a:pt x="915957" y="180804"/>
                    </a:lnTo>
                    <a:close/>
                  </a:path>
                </a:pathLst>
              </a:custGeom>
              <a:solidFill>
                <a:srgbClr val="F93A2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FFA75467-A1F3-4F76-BD2B-9CD50907DACB}"/>
                  </a:ext>
                </a:extLst>
              </p:cNvPr>
              <p:cNvSpPr/>
              <p:nvPr/>
            </p:nvSpPr>
            <p:spPr>
              <a:xfrm>
                <a:off x="1300787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2763538-A97F-4458-ADA5-0921CCFD6539}"/>
                </a:ext>
              </a:extLst>
            </p:cNvPr>
            <p:cNvGrpSpPr/>
            <p:nvPr/>
          </p:nvGrpSpPr>
          <p:grpSpPr>
            <a:xfrm>
              <a:off x="5048687" y="3366145"/>
              <a:ext cx="2103120" cy="820884"/>
              <a:chOff x="5048687" y="3366145"/>
              <a:chExt cx="2103120" cy="820884"/>
            </a:xfrm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E45BA9C2-BA6B-48B5-BBA5-8E3E1123D429}"/>
                  </a:ext>
                </a:extLst>
              </p:cNvPr>
              <p:cNvSpPr/>
              <p:nvPr/>
            </p:nvSpPr>
            <p:spPr>
              <a:xfrm>
                <a:off x="5048687" y="3366145"/>
                <a:ext cx="2103120" cy="820884"/>
              </a:xfrm>
              <a:custGeom>
                <a:avLst/>
                <a:gdLst>
                  <a:gd name="connsiteX0" fmla="*/ 1051560 w 2103120"/>
                  <a:gd name="connsiteY0" fmla="*/ 0 h 820884"/>
                  <a:gd name="connsiteX1" fmla="*/ 1187163 w 2103120"/>
                  <a:gd name="connsiteY1" fmla="*/ 180804 h 820884"/>
                  <a:gd name="connsiteX2" fmla="*/ 2103120 w 2103120"/>
                  <a:gd name="connsiteY2" fmla="*/ 180804 h 820884"/>
                  <a:gd name="connsiteX3" fmla="*/ 2103120 w 2103120"/>
                  <a:gd name="connsiteY3" fmla="*/ 820884 h 820884"/>
                  <a:gd name="connsiteX4" fmla="*/ 0 w 2103120"/>
                  <a:gd name="connsiteY4" fmla="*/ 820884 h 820884"/>
                  <a:gd name="connsiteX5" fmla="*/ 0 w 2103120"/>
                  <a:gd name="connsiteY5" fmla="*/ 180804 h 820884"/>
                  <a:gd name="connsiteX6" fmla="*/ 915957 w 2103120"/>
                  <a:gd name="connsiteY6" fmla="*/ 180804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03120" h="820884">
                    <a:moveTo>
                      <a:pt x="1051560" y="0"/>
                    </a:moveTo>
                    <a:lnTo>
                      <a:pt x="1187163" y="180804"/>
                    </a:lnTo>
                    <a:lnTo>
                      <a:pt x="2103120" y="180804"/>
                    </a:lnTo>
                    <a:lnTo>
                      <a:pt x="2103120" y="820884"/>
                    </a:lnTo>
                    <a:lnTo>
                      <a:pt x="0" y="820884"/>
                    </a:lnTo>
                    <a:lnTo>
                      <a:pt x="0" y="180804"/>
                    </a:lnTo>
                    <a:lnTo>
                      <a:pt x="915957" y="180804"/>
                    </a:lnTo>
                    <a:close/>
                  </a:path>
                </a:pathLst>
              </a:custGeom>
              <a:solidFill>
                <a:srgbClr val="93C5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B3D8F6CC-16E5-4CED-8694-0E137DE3877B}"/>
                  </a:ext>
                </a:extLst>
              </p:cNvPr>
              <p:cNvSpPr/>
              <p:nvPr/>
            </p:nvSpPr>
            <p:spPr>
              <a:xfrm>
                <a:off x="5734487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DE0A922-DFE4-44DE-A6CC-210AC3CD027D}"/>
                </a:ext>
              </a:extLst>
            </p:cNvPr>
            <p:cNvGrpSpPr/>
            <p:nvPr/>
          </p:nvGrpSpPr>
          <p:grpSpPr>
            <a:xfrm>
              <a:off x="9482386" y="3366145"/>
              <a:ext cx="2103120" cy="820884"/>
              <a:chOff x="9482386" y="3366145"/>
              <a:chExt cx="2103120" cy="820884"/>
            </a:xfrm>
          </p:grpSpPr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F1EBE4B4-6FA3-41CF-9942-618FF5014A86}"/>
                  </a:ext>
                </a:extLst>
              </p:cNvPr>
              <p:cNvSpPr/>
              <p:nvPr/>
            </p:nvSpPr>
            <p:spPr>
              <a:xfrm>
                <a:off x="9482386" y="3366145"/>
                <a:ext cx="2103120" cy="820884"/>
              </a:xfrm>
              <a:custGeom>
                <a:avLst/>
                <a:gdLst>
                  <a:gd name="connsiteX0" fmla="*/ 1051560 w 2103120"/>
                  <a:gd name="connsiteY0" fmla="*/ 0 h 820884"/>
                  <a:gd name="connsiteX1" fmla="*/ 1187163 w 2103120"/>
                  <a:gd name="connsiteY1" fmla="*/ 180804 h 820884"/>
                  <a:gd name="connsiteX2" fmla="*/ 1783080 w 2103120"/>
                  <a:gd name="connsiteY2" fmla="*/ 180804 h 820884"/>
                  <a:gd name="connsiteX3" fmla="*/ 2103120 w 2103120"/>
                  <a:gd name="connsiteY3" fmla="*/ 500844 h 820884"/>
                  <a:gd name="connsiteX4" fmla="*/ 1783080 w 2103120"/>
                  <a:gd name="connsiteY4" fmla="*/ 820884 h 820884"/>
                  <a:gd name="connsiteX5" fmla="*/ 0 w 2103120"/>
                  <a:gd name="connsiteY5" fmla="*/ 820884 h 820884"/>
                  <a:gd name="connsiteX6" fmla="*/ 0 w 2103120"/>
                  <a:gd name="connsiteY6" fmla="*/ 180804 h 820884"/>
                  <a:gd name="connsiteX7" fmla="*/ 915957 w 2103120"/>
                  <a:gd name="connsiteY7" fmla="*/ 180804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03120" h="820884">
                    <a:moveTo>
                      <a:pt x="1051560" y="0"/>
                    </a:moveTo>
                    <a:lnTo>
                      <a:pt x="1187163" y="180804"/>
                    </a:lnTo>
                    <a:lnTo>
                      <a:pt x="1783080" y="180804"/>
                    </a:lnTo>
                    <a:cubicBezTo>
                      <a:pt x="1959833" y="180804"/>
                      <a:pt x="2103120" y="324091"/>
                      <a:pt x="2103120" y="500844"/>
                    </a:cubicBezTo>
                    <a:cubicBezTo>
                      <a:pt x="2103120" y="677597"/>
                      <a:pt x="1959833" y="820884"/>
                      <a:pt x="1783080" y="820884"/>
                    </a:cubicBezTo>
                    <a:lnTo>
                      <a:pt x="0" y="820884"/>
                    </a:lnTo>
                    <a:lnTo>
                      <a:pt x="0" y="180804"/>
                    </a:lnTo>
                    <a:lnTo>
                      <a:pt x="915957" y="180804"/>
                    </a:lnTo>
                    <a:close/>
                  </a:path>
                </a:pathLst>
              </a:custGeom>
              <a:solidFill>
                <a:srgbClr val="A652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66A1A0F0-5FE8-448C-B3EB-94B5B17A8E00}"/>
                  </a:ext>
                </a:extLst>
              </p:cNvPr>
              <p:cNvSpPr/>
              <p:nvPr/>
            </p:nvSpPr>
            <p:spPr>
              <a:xfrm>
                <a:off x="10168186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CDA88EA5-4AB7-4559-94EE-D988BBDD5402}"/>
                </a:ext>
              </a:extLst>
            </p:cNvPr>
            <p:cNvGrpSpPr/>
            <p:nvPr/>
          </p:nvGrpSpPr>
          <p:grpSpPr>
            <a:xfrm>
              <a:off x="2831837" y="3548370"/>
              <a:ext cx="2103120" cy="820884"/>
              <a:chOff x="2831837" y="3548370"/>
              <a:chExt cx="2103120" cy="820884"/>
            </a:xfrm>
          </p:grpSpPr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93B01573-BC3C-4101-A168-E2089EFDEB23}"/>
                  </a:ext>
                </a:extLst>
              </p:cNvPr>
              <p:cNvSpPr/>
              <p:nvPr/>
            </p:nvSpPr>
            <p:spPr>
              <a:xfrm>
                <a:off x="2831837" y="3548370"/>
                <a:ext cx="2103120" cy="820884"/>
              </a:xfrm>
              <a:custGeom>
                <a:avLst/>
                <a:gdLst>
                  <a:gd name="connsiteX0" fmla="*/ 0 w 2103120"/>
                  <a:gd name="connsiteY0" fmla="*/ 0 h 820884"/>
                  <a:gd name="connsiteX1" fmla="*/ 2103120 w 2103120"/>
                  <a:gd name="connsiteY1" fmla="*/ 0 h 820884"/>
                  <a:gd name="connsiteX2" fmla="*/ 2103120 w 2103120"/>
                  <a:gd name="connsiteY2" fmla="*/ 640080 h 820884"/>
                  <a:gd name="connsiteX3" fmla="*/ 1187163 w 2103120"/>
                  <a:gd name="connsiteY3" fmla="*/ 640080 h 820884"/>
                  <a:gd name="connsiteX4" fmla="*/ 1051560 w 2103120"/>
                  <a:gd name="connsiteY4" fmla="*/ 820884 h 820884"/>
                  <a:gd name="connsiteX5" fmla="*/ 915957 w 2103120"/>
                  <a:gd name="connsiteY5" fmla="*/ 640080 h 820884"/>
                  <a:gd name="connsiteX6" fmla="*/ 0 w 2103120"/>
                  <a:gd name="connsiteY6" fmla="*/ 640080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03120" h="820884">
                    <a:moveTo>
                      <a:pt x="0" y="0"/>
                    </a:moveTo>
                    <a:lnTo>
                      <a:pt x="2103120" y="0"/>
                    </a:lnTo>
                    <a:lnTo>
                      <a:pt x="2103120" y="640080"/>
                    </a:lnTo>
                    <a:lnTo>
                      <a:pt x="1187163" y="640080"/>
                    </a:lnTo>
                    <a:lnTo>
                      <a:pt x="1051560" y="820884"/>
                    </a:lnTo>
                    <a:lnTo>
                      <a:pt x="915957" y="640080"/>
                    </a:lnTo>
                    <a:lnTo>
                      <a:pt x="0" y="640080"/>
                    </a:lnTo>
                    <a:close/>
                  </a:path>
                </a:pathLst>
              </a:custGeom>
              <a:solidFill>
                <a:srgbClr val="F8C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6A56DD46-0FD2-4B4A-A961-64E061EFB460}"/>
                  </a:ext>
                </a:extLst>
              </p:cNvPr>
              <p:cNvSpPr/>
              <p:nvPr/>
            </p:nvSpPr>
            <p:spPr>
              <a:xfrm>
                <a:off x="3517637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5C970AA8-7E6B-4D33-AC63-8D091376B972}"/>
                </a:ext>
              </a:extLst>
            </p:cNvPr>
            <p:cNvGrpSpPr/>
            <p:nvPr/>
          </p:nvGrpSpPr>
          <p:grpSpPr>
            <a:xfrm>
              <a:off x="7265537" y="3548370"/>
              <a:ext cx="2103120" cy="820884"/>
              <a:chOff x="7265537" y="3548370"/>
              <a:chExt cx="2103120" cy="820884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48A0DBA0-5B77-4E41-BBAB-16717C4BF7B3}"/>
                  </a:ext>
                </a:extLst>
              </p:cNvPr>
              <p:cNvSpPr/>
              <p:nvPr/>
            </p:nvSpPr>
            <p:spPr>
              <a:xfrm>
                <a:off x="7265537" y="3548370"/>
                <a:ext cx="2103120" cy="820884"/>
              </a:xfrm>
              <a:custGeom>
                <a:avLst/>
                <a:gdLst>
                  <a:gd name="connsiteX0" fmla="*/ 0 w 2103120"/>
                  <a:gd name="connsiteY0" fmla="*/ 0 h 820884"/>
                  <a:gd name="connsiteX1" fmla="*/ 2103120 w 2103120"/>
                  <a:gd name="connsiteY1" fmla="*/ 0 h 820884"/>
                  <a:gd name="connsiteX2" fmla="*/ 2103120 w 2103120"/>
                  <a:gd name="connsiteY2" fmla="*/ 640080 h 820884"/>
                  <a:gd name="connsiteX3" fmla="*/ 1187163 w 2103120"/>
                  <a:gd name="connsiteY3" fmla="*/ 640080 h 820884"/>
                  <a:gd name="connsiteX4" fmla="*/ 1051560 w 2103120"/>
                  <a:gd name="connsiteY4" fmla="*/ 820884 h 820884"/>
                  <a:gd name="connsiteX5" fmla="*/ 915957 w 2103120"/>
                  <a:gd name="connsiteY5" fmla="*/ 640080 h 820884"/>
                  <a:gd name="connsiteX6" fmla="*/ 0 w 2103120"/>
                  <a:gd name="connsiteY6" fmla="*/ 640080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03120" h="820884">
                    <a:moveTo>
                      <a:pt x="0" y="0"/>
                    </a:moveTo>
                    <a:lnTo>
                      <a:pt x="2103120" y="0"/>
                    </a:lnTo>
                    <a:lnTo>
                      <a:pt x="2103120" y="640080"/>
                    </a:lnTo>
                    <a:lnTo>
                      <a:pt x="1187163" y="640080"/>
                    </a:lnTo>
                    <a:lnTo>
                      <a:pt x="1051560" y="820884"/>
                    </a:lnTo>
                    <a:lnTo>
                      <a:pt x="915957" y="640080"/>
                    </a:lnTo>
                    <a:lnTo>
                      <a:pt x="0" y="640080"/>
                    </a:lnTo>
                    <a:close/>
                  </a:path>
                </a:pathLst>
              </a:custGeom>
              <a:solidFill>
                <a:srgbClr val="0099E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D6EA53FC-AF14-4D43-A608-A875336704E3}"/>
                  </a:ext>
                </a:extLst>
              </p:cNvPr>
              <p:cNvSpPr/>
              <p:nvPr/>
            </p:nvSpPr>
            <p:spPr>
              <a:xfrm>
                <a:off x="7951337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</p:grpSp>
      <p:sp>
        <p:nvSpPr>
          <p:cNvPr id="92" name="Rectangle 91">
            <a:extLst>
              <a:ext uri="{FF2B5EF4-FFF2-40B4-BE49-F238E27FC236}">
                <a16:creationId xmlns:a16="http://schemas.microsoft.com/office/drawing/2014/main" id="{1E94142A-DBF8-4C9F-9556-A5C4A9F2B7C0}"/>
              </a:ext>
            </a:extLst>
          </p:cNvPr>
          <p:cNvSpPr/>
          <p:nvPr/>
        </p:nvSpPr>
        <p:spPr>
          <a:xfrm>
            <a:off x="7265537" y="1983777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3AB46F6A-633F-4A0E-8AE0-DEE0F8311CDA}"/>
              </a:ext>
            </a:extLst>
          </p:cNvPr>
          <p:cNvSpPr/>
          <p:nvPr/>
        </p:nvSpPr>
        <p:spPr>
          <a:xfrm>
            <a:off x="7585577" y="1606979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3798269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3855720" y="694161"/>
            <a:ext cx="448056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TIMELINE INFOGRAPHIC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A9A47B5-78BF-421B-8FE4-C6837A8F1C8A}"/>
              </a:ext>
            </a:extLst>
          </p:cNvPr>
          <p:cNvGrpSpPr/>
          <p:nvPr/>
        </p:nvGrpSpPr>
        <p:grpSpPr>
          <a:xfrm>
            <a:off x="1300787" y="2453486"/>
            <a:ext cx="731520" cy="731520"/>
            <a:chOff x="1300787" y="2453486"/>
            <a:chExt cx="731520" cy="731520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75576DA8-2623-4AAD-A0D3-EE11E44CF63A}"/>
                </a:ext>
              </a:extLst>
            </p:cNvPr>
            <p:cNvSpPr/>
            <p:nvPr/>
          </p:nvSpPr>
          <p:spPr>
            <a:xfrm>
              <a:off x="1300787" y="2453486"/>
              <a:ext cx="731520" cy="731520"/>
            </a:xfrm>
            <a:prstGeom prst="ellipse">
              <a:avLst/>
            </a:prstGeom>
            <a:solidFill>
              <a:srgbClr val="9B5D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1" name="Graphic 5" descr="Gears">
              <a:extLst>
                <a:ext uri="{FF2B5EF4-FFF2-40B4-BE49-F238E27FC236}">
                  <a16:creationId xmlns:a16="http://schemas.microsoft.com/office/drawing/2014/main" id="{13743D73-C5FA-4572-BEF5-32FDC475EDE0}"/>
                </a:ext>
              </a:extLst>
            </p:cNvPr>
            <p:cNvGrpSpPr/>
            <p:nvPr/>
          </p:nvGrpSpPr>
          <p:grpSpPr>
            <a:xfrm>
              <a:off x="1437947" y="2590646"/>
              <a:ext cx="457200" cy="457200"/>
              <a:chOff x="1351667" y="5529178"/>
              <a:chExt cx="457200" cy="4572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1F0961E4-09FE-4D7F-99B9-DD4D0EC69547}"/>
                  </a:ext>
                </a:extLst>
              </p:cNvPr>
              <p:cNvSpPr/>
              <p:nvPr/>
            </p:nvSpPr>
            <p:spPr>
              <a:xfrm>
                <a:off x="1529070" y="5566087"/>
                <a:ext cx="209550" cy="209550"/>
              </a:xfrm>
              <a:custGeom>
                <a:avLst/>
                <a:gdLst>
                  <a:gd name="connsiteX0" fmla="*/ 105013 w 209550"/>
                  <a:gd name="connsiteY0" fmla="*/ 140732 h 209550"/>
                  <a:gd name="connsiteX1" fmla="*/ 69294 w 209550"/>
                  <a:gd name="connsiteY1" fmla="*/ 105013 h 209550"/>
                  <a:gd name="connsiteX2" fmla="*/ 105013 w 209550"/>
                  <a:gd name="connsiteY2" fmla="*/ 69294 h 209550"/>
                  <a:gd name="connsiteX3" fmla="*/ 140732 w 209550"/>
                  <a:gd name="connsiteY3" fmla="*/ 105013 h 209550"/>
                  <a:gd name="connsiteX4" fmla="*/ 105013 w 209550"/>
                  <a:gd name="connsiteY4" fmla="*/ 140732 h 209550"/>
                  <a:gd name="connsiteX5" fmla="*/ 185499 w 209550"/>
                  <a:gd name="connsiteY5" fmla="*/ 82629 h 209550"/>
                  <a:gd name="connsiteX6" fmla="*/ 177879 w 209550"/>
                  <a:gd name="connsiteY6" fmla="*/ 64056 h 209550"/>
                  <a:gd name="connsiteX7" fmla="*/ 185499 w 209550"/>
                  <a:gd name="connsiteY7" fmla="*/ 41672 h 209550"/>
                  <a:gd name="connsiteX8" fmla="*/ 168354 w 209550"/>
                  <a:gd name="connsiteY8" fmla="*/ 24527 h 209550"/>
                  <a:gd name="connsiteX9" fmla="*/ 145971 w 209550"/>
                  <a:gd name="connsiteY9" fmla="*/ 32147 h 209550"/>
                  <a:gd name="connsiteX10" fmla="*/ 127397 w 209550"/>
                  <a:gd name="connsiteY10" fmla="*/ 24527 h 209550"/>
                  <a:gd name="connsiteX11" fmla="*/ 116919 w 209550"/>
                  <a:gd name="connsiteY11" fmla="*/ 3572 h 209550"/>
                  <a:gd name="connsiteX12" fmla="*/ 93107 w 209550"/>
                  <a:gd name="connsiteY12" fmla="*/ 3572 h 209550"/>
                  <a:gd name="connsiteX13" fmla="*/ 82629 w 209550"/>
                  <a:gd name="connsiteY13" fmla="*/ 24527 h 209550"/>
                  <a:gd name="connsiteX14" fmla="*/ 64056 w 209550"/>
                  <a:gd name="connsiteY14" fmla="*/ 32147 h 209550"/>
                  <a:gd name="connsiteX15" fmla="*/ 41672 w 209550"/>
                  <a:gd name="connsiteY15" fmla="*/ 24527 h 209550"/>
                  <a:gd name="connsiteX16" fmla="*/ 24527 w 209550"/>
                  <a:gd name="connsiteY16" fmla="*/ 41672 h 209550"/>
                  <a:gd name="connsiteX17" fmla="*/ 32147 w 209550"/>
                  <a:gd name="connsiteY17" fmla="*/ 64056 h 209550"/>
                  <a:gd name="connsiteX18" fmla="*/ 24527 w 209550"/>
                  <a:gd name="connsiteY18" fmla="*/ 82629 h 209550"/>
                  <a:gd name="connsiteX19" fmla="*/ 3572 w 209550"/>
                  <a:gd name="connsiteY19" fmla="*/ 93107 h 209550"/>
                  <a:gd name="connsiteX20" fmla="*/ 3572 w 209550"/>
                  <a:gd name="connsiteY20" fmla="*/ 116919 h 209550"/>
                  <a:gd name="connsiteX21" fmla="*/ 24527 w 209550"/>
                  <a:gd name="connsiteY21" fmla="*/ 127397 h 209550"/>
                  <a:gd name="connsiteX22" fmla="*/ 32147 w 209550"/>
                  <a:gd name="connsiteY22" fmla="*/ 145971 h 209550"/>
                  <a:gd name="connsiteX23" fmla="*/ 24527 w 209550"/>
                  <a:gd name="connsiteY23" fmla="*/ 168354 h 209550"/>
                  <a:gd name="connsiteX24" fmla="*/ 41196 w 209550"/>
                  <a:gd name="connsiteY24" fmla="*/ 185023 h 209550"/>
                  <a:gd name="connsiteX25" fmla="*/ 63579 w 209550"/>
                  <a:gd name="connsiteY25" fmla="*/ 177403 h 209550"/>
                  <a:gd name="connsiteX26" fmla="*/ 82153 w 209550"/>
                  <a:gd name="connsiteY26" fmla="*/ 185023 h 209550"/>
                  <a:gd name="connsiteX27" fmla="*/ 92631 w 209550"/>
                  <a:gd name="connsiteY27" fmla="*/ 205978 h 209550"/>
                  <a:gd name="connsiteX28" fmla="*/ 116443 w 209550"/>
                  <a:gd name="connsiteY28" fmla="*/ 205978 h 209550"/>
                  <a:gd name="connsiteX29" fmla="*/ 126921 w 209550"/>
                  <a:gd name="connsiteY29" fmla="*/ 185023 h 209550"/>
                  <a:gd name="connsiteX30" fmla="*/ 145494 w 209550"/>
                  <a:gd name="connsiteY30" fmla="*/ 177403 h 209550"/>
                  <a:gd name="connsiteX31" fmla="*/ 167878 w 209550"/>
                  <a:gd name="connsiteY31" fmla="*/ 185023 h 209550"/>
                  <a:gd name="connsiteX32" fmla="*/ 185023 w 209550"/>
                  <a:gd name="connsiteY32" fmla="*/ 168354 h 209550"/>
                  <a:gd name="connsiteX33" fmla="*/ 177403 w 209550"/>
                  <a:gd name="connsiteY33" fmla="*/ 145971 h 209550"/>
                  <a:gd name="connsiteX34" fmla="*/ 185499 w 209550"/>
                  <a:gd name="connsiteY34" fmla="*/ 127397 h 209550"/>
                  <a:gd name="connsiteX35" fmla="*/ 206454 w 209550"/>
                  <a:gd name="connsiteY35" fmla="*/ 116919 h 209550"/>
                  <a:gd name="connsiteX36" fmla="*/ 206454 w 209550"/>
                  <a:gd name="connsiteY36" fmla="*/ 93107 h 209550"/>
                  <a:gd name="connsiteX37" fmla="*/ 185499 w 209550"/>
                  <a:gd name="connsiteY37" fmla="*/ 82629 h 20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209550" h="209550">
                    <a:moveTo>
                      <a:pt x="105013" y="140732"/>
                    </a:moveTo>
                    <a:cubicBezTo>
                      <a:pt x="85011" y="140732"/>
                      <a:pt x="69294" y="124539"/>
                      <a:pt x="69294" y="105013"/>
                    </a:cubicBezTo>
                    <a:cubicBezTo>
                      <a:pt x="69294" y="85487"/>
                      <a:pt x="85487" y="69294"/>
                      <a:pt x="105013" y="69294"/>
                    </a:cubicBezTo>
                    <a:cubicBezTo>
                      <a:pt x="125016" y="69294"/>
                      <a:pt x="140732" y="85487"/>
                      <a:pt x="140732" y="105013"/>
                    </a:cubicBezTo>
                    <a:cubicBezTo>
                      <a:pt x="140732" y="124539"/>
                      <a:pt x="124539" y="140732"/>
                      <a:pt x="105013" y="140732"/>
                    </a:cubicBezTo>
                    <a:close/>
                    <a:moveTo>
                      <a:pt x="185499" y="82629"/>
                    </a:moveTo>
                    <a:cubicBezTo>
                      <a:pt x="183594" y="75962"/>
                      <a:pt x="181213" y="69771"/>
                      <a:pt x="177879" y="64056"/>
                    </a:cubicBezTo>
                    <a:lnTo>
                      <a:pt x="185499" y="41672"/>
                    </a:lnTo>
                    <a:lnTo>
                      <a:pt x="168354" y="24527"/>
                    </a:lnTo>
                    <a:lnTo>
                      <a:pt x="145971" y="32147"/>
                    </a:lnTo>
                    <a:cubicBezTo>
                      <a:pt x="140256" y="28813"/>
                      <a:pt x="134064" y="26432"/>
                      <a:pt x="127397" y="24527"/>
                    </a:cubicBezTo>
                    <a:lnTo>
                      <a:pt x="116919" y="3572"/>
                    </a:lnTo>
                    <a:lnTo>
                      <a:pt x="93107" y="3572"/>
                    </a:lnTo>
                    <a:lnTo>
                      <a:pt x="82629" y="24527"/>
                    </a:lnTo>
                    <a:cubicBezTo>
                      <a:pt x="75962" y="26432"/>
                      <a:pt x="69771" y="28813"/>
                      <a:pt x="64056" y="32147"/>
                    </a:cubicBezTo>
                    <a:lnTo>
                      <a:pt x="41672" y="24527"/>
                    </a:lnTo>
                    <a:lnTo>
                      <a:pt x="24527" y="41672"/>
                    </a:lnTo>
                    <a:lnTo>
                      <a:pt x="32147" y="64056"/>
                    </a:lnTo>
                    <a:cubicBezTo>
                      <a:pt x="28813" y="69771"/>
                      <a:pt x="26432" y="75962"/>
                      <a:pt x="24527" y="82629"/>
                    </a:cubicBezTo>
                    <a:lnTo>
                      <a:pt x="3572" y="93107"/>
                    </a:lnTo>
                    <a:lnTo>
                      <a:pt x="3572" y="116919"/>
                    </a:lnTo>
                    <a:lnTo>
                      <a:pt x="24527" y="127397"/>
                    </a:lnTo>
                    <a:cubicBezTo>
                      <a:pt x="26432" y="134064"/>
                      <a:pt x="28813" y="140256"/>
                      <a:pt x="32147" y="145971"/>
                    </a:cubicBezTo>
                    <a:lnTo>
                      <a:pt x="24527" y="168354"/>
                    </a:lnTo>
                    <a:lnTo>
                      <a:pt x="41196" y="185023"/>
                    </a:lnTo>
                    <a:lnTo>
                      <a:pt x="63579" y="177403"/>
                    </a:lnTo>
                    <a:cubicBezTo>
                      <a:pt x="69294" y="180737"/>
                      <a:pt x="75486" y="183118"/>
                      <a:pt x="82153" y="185023"/>
                    </a:cubicBezTo>
                    <a:lnTo>
                      <a:pt x="92631" y="205978"/>
                    </a:lnTo>
                    <a:lnTo>
                      <a:pt x="116443" y="205978"/>
                    </a:lnTo>
                    <a:lnTo>
                      <a:pt x="126921" y="185023"/>
                    </a:lnTo>
                    <a:cubicBezTo>
                      <a:pt x="133588" y="183118"/>
                      <a:pt x="139779" y="180737"/>
                      <a:pt x="145494" y="177403"/>
                    </a:cubicBezTo>
                    <a:lnTo>
                      <a:pt x="167878" y="185023"/>
                    </a:lnTo>
                    <a:lnTo>
                      <a:pt x="185023" y="168354"/>
                    </a:lnTo>
                    <a:lnTo>
                      <a:pt x="177403" y="145971"/>
                    </a:lnTo>
                    <a:cubicBezTo>
                      <a:pt x="180737" y="140256"/>
                      <a:pt x="183594" y="133588"/>
                      <a:pt x="185499" y="127397"/>
                    </a:cubicBezTo>
                    <a:lnTo>
                      <a:pt x="206454" y="116919"/>
                    </a:lnTo>
                    <a:lnTo>
                      <a:pt x="206454" y="93107"/>
                    </a:lnTo>
                    <a:lnTo>
                      <a:pt x="185499" y="82629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57E02B1E-0317-48F9-B8CF-E3646C14E8CC}"/>
                  </a:ext>
                </a:extLst>
              </p:cNvPr>
              <p:cNvSpPr/>
              <p:nvPr/>
            </p:nvSpPr>
            <p:spPr>
              <a:xfrm>
                <a:off x="1421438" y="5739442"/>
                <a:ext cx="209550" cy="209550"/>
              </a:xfrm>
              <a:custGeom>
                <a:avLst/>
                <a:gdLst>
                  <a:gd name="connsiteX0" fmla="*/ 105013 w 209550"/>
                  <a:gd name="connsiteY0" fmla="*/ 140732 h 209550"/>
                  <a:gd name="connsiteX1" fmla="*/ 69294 w 209550"/>
                  <a:gd name="connsiteY1" fmla="*/ 105013 h 209550"/>
                  <a:gd name="connsiteX2" fmla="*/ 105013 w 209550"/>
                  <a:gd name="connsiteY2" fmla="*/ 69294 h 209550"/>
                  <a:gd name="connsiteX3" fmla="*/ 140732 w 209550"/>
                  <a:gd name="connsiteY3" fmla="*/ 105013 h 209550"/>
                  <a:gd name="connsiteX4" fmla="*/ 105013 w 209550"/>
                  <a:gd name="connsiteY4" fmla="*/ 140732 h 209550"/>
                  <a:gd name="connsiteX5" fmla="*/ 105013 w 209550"/>
                  <a:gd name="connsiteY5" fmla="*/ 140732 h 209550"/>
                  <a:gd name="connsiteX6" fmla="*/ 177879 w 209550"/>
                  <a:gd name="connsiteY6" fmla="*/ 64056 h 209550"/>
                  <a:gd name="connsiteX7" fmla="*/ 185499 w 209550"/>
                  <a:gd name="connsiteY7" fmla="*/ 41672 h 209550"/>
                  <a:gd name="connsiteX8" fmla="*/ 168354 w 209550"/>
                  <a:gd name="connsiteY8" fmla="*/ 24527 h 209550"/>
                  <a:gd name="connsiteX9" fmla="*/ 145971 w 209550"/>
                  <a:gd name="connsiteY9" fmla="*/ 32147 h 209550"/>
                  <a:gd name="connsiteX10" fmla="*/ 127397 w 209550"/>
                  <a:gd name="connsiteY10" fmla="*/ 24527 h 209550"/>
                  <a:gd name="connsiteX11" fmla="*/ 116919 w 209550"/>
                  <a:gd name="connsiteY11" fmla="*/ 3572 h 209550"/>
                  <a:gd name="connsiteX12" fmla="*/ 93107 w 209550"/>
                  <a:gd name="connsiteY12" fmla="*/ 3572 h 209550"/>
                  <a:gd name="connsiteX13" fmla="*/ 82629 w 209550"/>
                  <a:gd name="connsiteY13" fmla="*/ 24527 h 209550"/>
                  <a:gd name="connsiteX14" fmla="*/ 64056 w 209550"/>
                  <a:gd name="connsiteY14" fmla="*/ 32147 h 209550"/>
                  <a:gd name="connsiteX15" fmla="*/ 41672 w 209550"/>
                  <a:gd name="connsiteY15" fmla="*/ 24527 h 209550"/>
                  <a:gd name="connsiteX16" fmla="*/ 25003 w 209550"/>
                  <a:gd name="connsiteY16" fmla="*/ 41196 h 209550"/>
                  <a:gd name="connsiteX17" fmla="*/ 32147 w 209550"/>
                  <a:gd name="connsiteY17" fmla="*/ 63579 h 209550"/>
                  <a:gd name="connsiteX18" fmla="*/ 24527 w 209550"/>
                  <a:gd name="connsiteY18" fmla="*/ 82153 h 209550"/>
                  <a:gd name="connsiteX19" fmla="*/ 3572 w 209550"/>
                  <a:gd name="connsiteY19" fmla="*/ 92631 h 209550"/>
                  <a:gd name="connsiteX20" fmla="*/ 3572 w 209550"/>
                  <a:gd name="connsiteY20" fmla="*/ 116443 h 209550"/>
                  <a:gd name="connsiteX21" fmla="*/ 24527 w 209550"/>
                  <a:gd name="connsiteY21" fmla="*/ 126921 h 209550"/>
                  <a:gd name="connsiteX22" fmla="*/ 32147 w 209550"/>
                  <a:gd name="connsiteY22" fmla="*/ 145494 h 209550"/>
                  <a:gd name="connsiteX23" fmla="*/ 25003 w 209550"/>
                  <a:gd name="connsiteY23" fmla="*/ 167878 h 209550"/>
                  <a:gd name="connsiteX24" fmla="*/ 41672 w 209550"/>
                  <a:gd name="connsiteY24" fmla="*/ 184547 h 209550"/>
                  <a:gd name="connsiteX25" fmla="*/ 64056 w 209550"/>
                  <a:gd name="connsiteY25" fmla="*/ 177403 h 209550"/>
                  <a:gd name="connsiteX26" fmla="*/ 82629 w 209550"/>
                  <a:gd name="connsiteY26" fmla="*/ 185023 h 209550"/>
                  <a:gd name="connsiteX27" fmla="*/ 93107 w 209550"/>
                  <a:gd name="connsiteY27" fmla="*/ 205978 h 209550"/>
                  <a:gd name="connsiteX28" fmla="*/ 116919 w 209550"/>
                  <a:gd name="connsiteY28" fmla="*/ 205978 h 209550"/>
                  <a:gd name="connsiteX29" fmla="*/ 127397 w 209550"/>
                  <a:gd name="connsiteY29" fmla="*/ 185023 h 209550"/>
                  <a:gd name="connsiteX30" fmla="*/ 145971 w 209550"/>
                  <a:gd name="connsiteY30" fmla="*/ 177403 h 209550"/>
                  <a:gd name="connsiteX31" fmla="*/ 168354 w 209550"/>
                  <a:gd name="connsiteY31" fmla="*/ 185023 h 209550"/>
                  <a:gd name="connsiteX32" fmla="*/ 185023 w 209550"/>
                  <a:gd name="connsiteY32" fmla="*/ 167878 h 209550"/>
                  <a:gd name="connsiteX33" fmla="*/ 177879 w 209550"/>
                  <a:gd name="connsiteY33" fmla="*/ 145971 h 209550"/>
                  <a:gd name="connsiteX34" fmla="*/ 185499 w 209550"/>
                  <a:gd name="connsiteY34" fmla="*/ 127397 h 209550"/>
                  <a:gd name="connsiteX35" fmla="*/ 206454 w 209550"/>
                  <a:gd name="connsiteY35" fmla="*/ 116919 h 209550"/>
                  <a:gd name="connsiteX36" fmla="*/ 206454 w 209550"/>
                  <a:gd name="connsiteY36" fmla="*/ 93107 h 209550"/>
                  <a:gd name="connsiteX37" fmla="*/ 185499 w 209550"/>
                  <a:gd name="connsiteY37" fmla="*/ 82629 h 209550"/>
                  <a:gd name="connsiteX38" fmla="*/ 177879 w 209550"/>
                  <a:gd name="connsiteY38" fmla="*/ 64056 h 20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209550" h="209550">
                    <a:moveTo>
                      <a:pt x="105013" y="140732"/>
                    </a:moveTo>
                    <a:cubicBezTo>
                      <a:pt x="85011" y="140732"/>
                      <a:pt x="69294" y="124539"/>
                      <a:pt x="69294" y="105013"/>
                    </a:cubicBezTo>
                    <a:cubicBezTo>
                      <a:pt x="69294" y="85011"/>
                      <a:pt x="85487" y="69294"/>
                      <a:pt x="105013" y="69294"/>
                    </a:cubicBezTo>
                    <a:cubicBezTo>
                      <a:pt x="125016" y="69294"/>
                      <a:pt x="140732" y="85487"/>
                      <a:pt x="140732" y="105013"/>
                    </a:cubicBezTo>
                    <a:cubicBezTo>
                      <a:pt x="140732" y="124539"/>
                      <a:pt x="125016" y="140732"/>
                      <a:pt x="105013" y="140732"/>
                    </a:cubicBezTo>
                    <a:lnTo>
                      <a:pt x="105013" y="140732"/>
                    </a:lnTo>
                    <a:close/>
                    <a:moveTo>
                      <a:pt x="177879" y="64056"/>
                    </a:moveTo>
                    <a:lnTo>
                      <a:pt x="185499" y="41672"/>
                    </a:lnTo>
                    <a:lnTo>
                      <a:pt x="168354" y="24527"/>
                    </a:lnTo>
                    <a:lnTo>
                      <a:pt x="145971" y="32147"/>
                    </a:lnTo>
                    <a:cubicBezTo>
                      <a:pt x="140256" y="28813"/>
                      <a:pt x="133588" y="26432"/>
                      <a:pt x="127397" y="24527"/>
                    </a:cubicBezTo>
                    <a:lnTo>
                      <a:pt x="116919" y="3572"/>
                    </a:lnTo>
                    <a:lnTo>
                      <a:pt x="93107" y="3572"/>
                    </a:lnTo>
                    <a:lnTo>
                      <a:pt x="82629" y="24527"/>
                    </a:lnTo>
                    <a:cubicBezTo>
                      <a:pt x="75962" y="26432"/>
                      <a:pt x="69771" y="28813"/>
                      <a:pt x="64056" y="32147"/>
                    </a:cubicBezTo>
                    <a:lnTo>
                      <a:pt x="41672" y="24527"/>
                    </a:lnTo>
                    <a:lnTo>
                      <a:pt x="25003" y="41196"/>
                    </a:lnTo>
                    <a:lnTo>
                      <a:pt x="32147" y="63579"/>
                    </a:lnTo>
                    <a:cubicBezTo>
                      <a:pt x="28813" y="69294"/>
                      <a:pt x="26432" y="75962"/>
                      <a:pt x="24527" y="82153"/>
                    </a:cubicBezTo>
                    <a:lnTo>
                      <a:pt x="3572" y="92631"/>
                    </a:lnTo>
                    <a:lnTo>
                      <a:pt x="3572" y="116443"/>
                    </a:lnTo>
                    <a:lnTo>
                      <a:pt x="24527" y="126921"/>
                    </a:lnTo>
                    <a:cubicBezTo>
                      <a:pt x="26432" y="133588"/>
                      <a:pt x="28813" y="139779"/>
                      <a:pt x="32147" y="145494"/>
                    </a:cubicBezTo>
                    <a:lnTo>
                      <a:pt x="25003" y="167878"/>
                    </a:lnTo>
                    <a:lnTo>
                      <a:pt x="41672" y="184547"/>
                    </a:lnTo>
                    <a:lnTo>
                      <a:pt x="64056" y="177403"/>
                    </a:lnTo>
                    <a:cubicBezTo>
                      <a:pt x="69771" y="180737"/>
                      <a:pt x="75962" y="183118"/>
                      <a:pt x="82629" y="185023"/>
                    </a:cubicBezTo>
                    <a:lnTo>
                      <a:pt x="93107" y="205978"/>
                    </a:lnTo>
                    <a:lnTo>
                      <a:pt x="116919" y="205978"/>
                    </a:lnTo>
                    <a:lnTo>
                      <a:pt x="127397" y="185023"/>
                    </a:lnTo>
                    <a:cubicBezTo>
                      <a:pt x="134064" y="183118"/>
                      <a:pt x="140256" y="180737"/>
                      <a:pt x="145971" y="177403"/>
                    </a:cubicBezTo>
                    <a:lnTo>
                      <a:pt x="168354" y="185023"/>
                    </a:lnTo>
                    <a:lnTo>
                      <a:pt x="185023" y="167878"/>
                    </a:lnTo>
                    <a:lnTo>
                      <a:pt x="177879" y="145971"/>
                    </a:lnTo>
                    <a:cubicBezTo>
                      <a:pt x="181213" y="140256"/>
                      <a:pt x="183594" y="134064"/>
                      <a:pt x="185499" y="127397"/>
                    </a:cubicBezTo>
                    <a:lnTo>
                      <a:pt x="206454" y="116919"/>
                    </a:lnTo>
                    <a:lnTo>
                      <a:pt x="206454" y="93107"/>
                    </a:lnTo>
                    <a:lnTo>
                      <a:pt x="185499" y="82629"/>
                    </a:lnTo>
                    <a:cubicBezTo>
                      <a:pt x="183594" y="75962"/>
                      <a:pt x="181213" y="69771"/>
                      <a:pt x="177879" y="6405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</p:grpSp>
      <p:sp>
        <p:nvSpPr>
          <p:cNvPr id="74" name="Rectangle 73">
            <a:extLst>
              <a:ext uri="{FF2B5EF4-FFF2-40B4-BE49-F238E27FC236}">
                <a16:creationId xmlns:a16="http://schemas.microsoft.com/office/drawing/2014/main" id="{FE5DA704-A929-424E-897A-11D784D4C843}"/>
              </a:ext>
            </a:extLst>
          </p:cNvPr>
          <p:cNvSpPr/>
          <p:nvPr/>
        </p:nvSpPr>
        <p:spPr>
          <a:xfrm>
            <a:off x="614987" y="4842939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ABB94C1-02AA-43E7-85CF-E347B0D5CB2D}"/>
              </a:ext>
            </a:extLst>
          </p:cNvPr>
          <p:cNvSpPr/>
          <p:nvPr/>
        </p:nvSpPr>
        <p:spPr>
          <a:xfrm>
            <a:off x="935027" y="445690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89AFAF7-94F8-4519-B730-3319CC415269}"/>
              </a:ext>
            </a:extLst>
          </p:cNvPr>
          <p:cNvGrpSpPr/>
          <p:nvPr/>
        </p:nvGrpSpPr>
        <p:grpSpPr>
          <a:xfrm>
            <a:off x="5734487" y="2453486"/>
            <a:ext cx="731520" cy="731520"/>
            <a:chOff x="5734487" y="2453486"/>
            <a:chExt cx="731520" cy="731520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A0D91A2-68FF-4900-8CB8-3B795897D967}"/>
                </a:ext>
              </a:extLst>
            </p:cNvPr>
            <p:cNvSpPr/>
            <p:nvPr/>
          </p:nvSpPr>
          <p:spPr>
            <a:xfrm>
              <a:off x="5734487" y="2453486"/>
              <a:ext cx="731520" cy="731520"/>
            </a:xfrm>
            <a:prstGeom prst="ellipse">
              <a:avLst/>
            </a:prstGeom>
            <a:solidFill>
              <a:srgbClr val="FEE4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Graphic 11" descr="Building">
              <a:extLst>
                <a:ext uri="{FF2B5EF4-FFF2-40B4-BE49-F238E27FC236}">
                  <a16:creationId xmlns:a16="http://schemas.microsoft.com/office/drawing/2014/main" id="{E57AFFDD-260C-4665-AD17-360CF181C12A}"/>
                </a:ext>
              </a:extLst>
            </p:cNvPr>
            <p:cNvSpPr/>
            <p:nvPr/>
          </p:nvSpPr>
          <p:spPr>
            <a:xfrm>
              <a:off x="5964516" y="2616840"/>
              <a:ext cx="271463" cy="404813"/>
            </a:xfrm>
            <a:custGeom>
              <a:avLst/>
              <a:gdLst>
                <a:gd name="connsiteX0" fmla="*/ 217884 w 271462"/>
                <a:gd name="connsiteY0" fmla="*/ 113109 h 404812"/>
                <a:gd name="connsiteX1" fmla="*/ 189309 w 271462"/>
                <a:gd name="connsiteY1" fmla="*/ 113109 h 404812"/>
                <a:gd name="connsiteX2" fmla="*/ 189309 w 271462"/>
                <a:gd name="connsiteY2" fmla="*/ 84534 h 404812"/>
                <a:gd name="connsiteX3" fmla="*/ 217884 w 271462"/>
                <a:gd name="connsiteY3" fmla="*/ 84534 h 404812"/>
                <a:gd name="connsiteX4" fmla="*/ 217884 w 271462"/>
                <a:gd name="connsiteY4" fmla="*/ 113109 h 404812"/>
                <a:gd name="connsiteX5" fmla="*/ 217884 w 271462"/>
                <a:gd name="connsiteY5" fmla="*/ 189309 h 404812"/>
                <a:gd name="connsiteX6" fmla="*/ 189309 w 271462"/>
                <a:gd name="connsiteY6" fmla="*/ 189309 h 404812"/>
                <a:gd name="connsiteX7" fmla="*/ 189309 w 271462"/>
                <a:gd name="connsiteY7" fmla="*/ 160734 h 404812"/>
                <a:gd name="connsiteX8" fmla="*/ 217884 w 271462"/>
                <a:gd name="connsiteY8" fmla="*/ 160734 h 404812"/>
                <a:gd name="connsiteX9" fmla="*/ 217884 w 271462"/>
                <a:gd name="connsiteY9" fmla="*/ 189309 h 404812"/>
                <a:gd name="connsiteX10" fmla="*/ 217884 w 271462"/>
                <a:gd name="connsiteY10" fmla="*/ 265509 h 404812"/>
                <a:gd name="connsiteX11" fmla="*/ 189309 w 271462"/>
                <a:gd name="connsiteY11" fmla="*/ 265509 h 404812"/>
                <a:gd name="connsiteX12" fmla="*/ 189309 w 271462"/>
                <a:gd name="connsiteY12" fmla="*/ 236934 h 404812"/>
                <a:gd name="connsiteX13" fmla="*/ 217884 w 271462"/>
                <a:gd name="connsiteY13" fmla="*/ 236934 h 404812"/>
                <a:gd name="connsiteX14" fmla="*/ 217884 w 271462"/>
                <a:gd name="connsiteY14" fmla="*/ 265509 h 404812"/>
                <a:gd name="connsiteX15" fmla="*/ 217884 w 271462"/>
                <a:gd name="connsiteY15" fmla="*/ 341709 h 404812"/>
                <a:gd name="connsiteX16" fmla="*/ 189309 w 271462"/>
                <a:gd name="connsiteY16" fmla="*/ 341709 h 404812"/>
                <a:gd name="connsiteX17" fmla="*/ 189309 w 271462"/>
                <a:gd name="connsiteY17" fmla="*/ 313134 h 404812"/>
                <a:gd name="connsiteX18" fmla="*/ 217884 w 271462"/>
                <a:gd name="connsiteY18" fmla="*/ 313134 h 404812"/>
                <a:gd name="connsiteX19" fmla="*/ 217884 w 271462"/>
                <a:gd name="connsiteY19" fmla="*/ 341709 h 404812"/>
                <a:gd name="connsiteX20" fmla="*/ 151209 w 271462"/>
                <a:gd name="connsiteY20" fmla="*/ 113109 h 404812"/>
                <a:gd name="connsiteX21" fmla="*/ 122634 w 271462"/>
                <a:gd name="connsiteY21" fmla="*/ 113109 h 404812"/>
                <a:gd name="connsiteX22" fmla="*/ 122634 w 271462"/>
                <a:gd name="connsiteY22" fmla="*/ 84534 h 404812"/>
                <a:gd name="connsiteX23" fmla="*/ 151209 w 271462"/>
                <a:gd name="connsiteY23" fmla="*/ 84534 h 404812"/>
                <a:gd name="connsiteX24" fmla="*/ 151209 w 271462"/>
                <a:gd name="connsiteY24" fmla="*/ 113109 h 404812"/>
                <a:gd name="connsiteX25" fmla="*/ 151209 w 271462"/>
                <a:gd name="connsiteY25" fmla="*/ 189309 h 404812"/>
                <a:gd name="connsiteX26" fmla="*/ 122634 w 271462"/>
                <a:gd name="connsiteY26" fmla="*/ 189309 h 404812"/>
                <a:gd name="connsiteX27" fmla="*/ 122634 w 271462"/>
                <a:gd name="connsiteY27" fmla="*/ 160734 h 404812"/>
                <a:gd name="connsiteX28" fmla="*/ 151209 w 271462"/>
                <a:gd name="connsiteY28" fmla="*/ 160734 h 404812"/>
                <a:gd name="connsiteX29" fmla="*/ 151209 w 271462"/>
                <a:gd name="connsiteY29" fmla="*/ 189309 h 404812"/>
                <a:gd name="connsiteX30" fmla="*/ 151209 w 271462"/>
                <a:gd name="connsiteY30" fmla="*/ 265509 h 404812"/>
                <a:gd name="connsiteX31" fmla="*/ 122634 w 271462"/>
                <a:gd name="connsiteY31" fmla="*/ 265509 h 404812"/>
                <a:gd name="connsiteX32" fmla="*/ 122634 w 271462"/>
                <a:gd name="connsiteY32" fmla="*/ 236934 h 404812"/>
                <a:gd name="connsiteX33" fmla="*/ 151209 w 271462"/>
                <a:gd name="connsiteY33" fmla="*/ 236934 h 404812"/>
                <a:gd name="connsiteX34" fmla="*/ 151209 w 271462"/>
                <a:gd name="connsiteY34" fmla="*/ 265509 h 404812"/>
                <a:gd name="connsiteX35" fmla="*/ 151209 w 271462"/>
                <a:gd name="connsiteY35" fmla="*/ 370284 h 404812"/>
                <a:gd name="connsiteX36" fmla="*/ 122634 w 271462"/>
                <a:gd name="connsiteY36" fmla="*/ 370284 h 404812"/>
                <a:gd name="connsiteX37" fmla="*/ 122634 w 271462"/>
                <a:gd name="connsiteY37" fmla="*/ 313134 h 404812"/>
                <a:gd name="connsiteX38" fmla="*/ 151209 w 271462"/>
                <a:gd name="connsiteY38" fmla="*/ 313134 h 404812"/>
                <a:gd name="connsiteX39" fmla="*/ 151209 w 271462"/>
                <a:gd name="connsiteY39" fmla="*/ 370284 h 404812"/>
                <a:gd name="connsiteX40" fmla="*/ 84534 w 271462"/>
                <a:gd name="connsiteY40" fmla="*/ 113109 h 404812"/>
                <a:gd name="connsiteX41" fmla="*/ 55959 w 271462"/>
                <a:gd name="connsiteY41" fmla="*/ 113109 h 404812"/>
                <a:gd name="connsiteX42" fmla="*/ 55959 w 271462"/>
                <a:gd name="connsiteY42" fmla="*/ 84534 h 404812"/>
                <a:gd name="connsiteX43" fmla="*/ 84534 w 271462"/>
                <a:gd name="connsiteY43" fmla="*/ 84534 h 404812"/>
                <a:gd name="connsiteX44" fmla="*/ 84534 w 271462"/>
                <a:gd name="connsiteY44" fmla="*/ 113109 h 404812"/>
                <a:gd name="connsiteX45" fmla="*/ 84534 w 271462"/>
                <a:gd name="connsiteY45" fmla="*/ 189309 h 404812"/>
                <a:gd name="connsiteX46" fmla="*/ 55959 w 271462"/>
                <a:gd name="connsiteY46" fmla="*/ 189309 h 404812"/>
                <a:gd name="connsiteX47" fmla="*/ 55959 w 271462"/>
                <a:gd name="connsiteY47" fmla="*/ 160734 h 404812"/>
                <a:gd name="connsiteX48" fmla="*/ 84534 w 271462"/>
                <a:gd name="connsiteY48" fmla="*/ 160734 h 404812"/>
                <a:gd name="connsiteX49" fmla="*/ 84534 w 271462"/>
                <a:gd name="connsiteY49" fmla="*/ 189309 h 404812"/>
                <a:gd name="connsiteX50" fmla="*/ 84534 w 271462"/>
                <a:gd name="connsiteY50" fmla="*/ 265509 h 404812"/>
                <a:gd name="connsiteX51" fmla="*/ 55959 w 271462"/>
                <a:gd name="connsiteY51" fmla="*/ 265509 h 404812"/>
                <a:gd name="connsiteX52" fmla="*/ 55959 w 271462"/>
                <a:gd name="connsiteY52" fmla="*/ 236934 h 404812"/>
                <a:gd name="connsiteX53" fmla="*/ 84534 w 271462"/>
                <a:gd name="connsiteY53" fmla="*/ 236934 h 404812"/>
                <a:gd name="connsiteX54" fmla="*/ 84534 w 271462"/>
                <a:gd name="connsiteY54" fmla="*/ 265509 h 404812"/>
                <a:gd name="connsiteX55" fmla="*/ 84534 w 271462"/>
                <a:gd name="connsiteY55" fmla="*/ 341709 h 404812"/>
                <a:gd name="connsiteX56" fmla="*/ 55959 w 271462"/>
                <a:gd name="connsiteY56" fmla="*/ 341709 h 404812"/>
                <a:gd name="connsiteX57" fmla="*/ 55959 w 271462"/>
                <a:gd name="connsiteY57" fmla="*/ 313134 h 404812"/>
                <a:gd name="connsiteX58" fmla="*/ 84534 w 271462"/>
                <a:gd name="connsiteY58" fmla="*/ 313134 h 404812"/>
                <a:gd name="connsiteX59" fmla="*/ 84534 w 271462"/>
                <a:gd name="connsiteY59" fmla="*/ 341709 h 404812"/>
                <a:gd name="connsiteX60" fmla="*/ 251222 w 271462"/>
                <a:gd name="connsiteY60" fmla="*/ 370284 h 404812"/>
                <a:gd name="connsiteX61" fmla="*/ 251222 w 271462"/>
                <a:gd name="connsiteY61" fmla="*/ 51197 h 404812"/>
                <a:gd name="connsiteX62" fmla="*/ 236934 w 271462"/>
                <a:gd name="connsiteY62" fmla="*/ 51197 h 404812"/>
                <a:gd name="connsiteX63" fmla="*/ 236934 w 271462"/>
                <a:gd name="connsiteY63" fmla="*/ 22622 h 404812"/>
                <a:gd name="connsiteX64" fmla="*/ 222647 w 271462"/>
                <a:gd name="connsiteY64" fmla="*/ 22622 h 404812"/>
                <a:gd name="connsiteX65" fmla="*/ 222647 w 271462"/>
                <a:gd name="connsiteY65" fmla="*/ 3572 h 404812"/>
                <a:gd name="connsiteX66" fmla="*/ 51197 w 271462"/>
                <a:gd name="connsiteY66" fmla="*/ 3572 h 404812"/>
                <a:gd name="connsiteX67" fmla="*/ 51197 w 271462"/>
                <a:gd name="connsiteY67" fmla="*/ 22622 h 404812"/>
                <a:gd name="connsiteX68" fmla="*/ 36909 w 271462"/>
                <a:gd name="connsiteY68" fmla="*/ 22622 h 404812"/>
                <a:gd name="connsiteX69" fmla="*/ 36909 w 271462"/>
                <a:gd name="connsiteY69" fmla="*/ 51197 h 404812"/>
                <a:gd name="connsiteX70" fmla="*/ 22622 w 271462"/>
                <a:gd name="connsiteY70" fmla="*/ 51197 h 404812"/>
                <a:gd name="connsiteX71" fmla="*/ 22622 w 271462"/>
                <a:gd name="connsiteY71" fmla="*/ 370284 h 404812"/>
                <a:gd name="connsiteX72" fmla="*/ 3572 w 271462"/>
                <a:gd name="connsiteY72" fmla="*/ 370284 h 404812"/>
                <a:gd name="connsiteX73" fmla="*/ 3572 w 271462"/>
                <a:gd name="connsiteY73" fmla="*/ 403622 h 404812"/>
                <a:gd name="connsiteX74" fmla="*/ 270272 w 271462"/>
                <a:gd name="connsiteY74" fmla="*/ 403622 h 404812"/>
                <a:gd name="connsiteX75" fmla="*/ 270272 w 271462"/>
                <a:gd name="connsiteY75" fmla="*/ 370284 h 404812"/>
                <a:gd name="connsiteX76" fmla="*/ 251222 w 271462"/>
                <a:gd name="connsiteY76" fmla="*/ 370284 h 40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271462" h="404812">
                  <a:moveTo>
                    <a:pt x="217884" y="113109"/>
                  </a:moveTo>
                  <a:lnTo>
                    <a:pt x="189309" y="113109"/>
                  </a:lnTo>
                  <a:lnTo>
                    <a:pt x="189309" y="84534"/>
                  </a:lnTo>
                  <a:lnTo>
                    <a:pt x="217884" y="84534"/>
                  </a:lnTo>
                  <a:lnTo>
                    <a:pt x="217884" y="113109"/>
                  </a:lnTo>
                  <a:close/>
                  <a:moveTo>
                    <a:pt x="217884" y="189309"/>
                  </a:moveTo>
                  <a:lnTo>
                    <a:pt x="189309" y="189309"/>
                  </a:lnTo>
                  <a:lnTo>
                    <a:pt x="189309" y="160734"/>
                  </a:lnTo>
                  <a:lnTo>
                    <a:pt x="217884" y="160734"/>
                  </a:lnTo>
                  <a:lnTo>
                    <a:pt x="217884" y="189309"/>
                  </a:lnTo>
                  <a:close/>
                  <a:moveTo>
                    <a:pt x="217884" y="265509"/>
                  </a:moveTo>
                  <a:lnTo>
                    <a:pt x="189309" y="265509"/>
                  </a:lnTo>
                  <a:lnTo>
                    <a:pt x="189309" y="236934"/>
                  </a:lnTo>
                  <a:lnTo>
                    <a:pt x="217884" y="236934"/>
                  </a:lnTo>
                  <a:lnTo>
                    <a:pt x="217884" y="265509"/>
                  </a:lnTo>
                  <a:close/>
                  <a:moveTo>
                    <a:pt x="217884" y="341709"/>
                  </a:moveTo>
                  <a:lnTo>
                    <a:pt x="189309" y="341709"/>
                  </a:lnTo>
                  <a:lnTo>
                    <a:pt x="189309" y="313134"/>
                  </a:lnTo>
                  <a:lnTo>
                    <a:pt x="217884" y="313134"/>
                  </a:lnTo>
                  <a:lnTo>
                    <a:pt x="217884" y="341709"/>
                  </a:lnTo>
                  <a:close/>
                  <a:moveTo>
                    <a:pt x="151209" y="113109"/>
                  </a:moveTo>
                  <a:lnTo>
                    <a:pt x="122634" y="113109"/>
                  </a:lnTo>
                  <a:lnTo>
                    <a:pt x="122634" y="84534"/>
                  </a:lnTo>
                  <a:lnTo>
                    <a:pt x="151209" y="84534"/>
                  </a:lnTo>
                  <a:lnTo>
                    <a:pt x="151209" y="113109"/>
                  </a:lnTo>
                  <a:close/>
                  <a:moveTo>
                    <a:pt x="151209" y="189309"/>
                  </a:moveTo>
                  <a:lnTo>
                    <a:pt x="122634" y="189309"/>
                  </a:lnTo>
                  <a:lnTo>
                    <a:pt x="122634" y="160734"/>
                  </a:lnTo>
                  <a:lnTo>
                    <a:pt x="151209" y="160734"/>
                  </a:lnTo>
                  <a:lnTo>
                    <a:pt x="151209" y="189309"/>
                  </a:lnTo>
                  <a:close/>
                  <a:moveTo>
                    <a:pt x="151209" y="265509"/>
                  </a:moveTo>
                  <a:lnTo>
                    <a:pt x="122634" y="265509"/>
                  </a:lnTo>
                  <a:lnTo>
                    <a:pt x="122634" y="236934"/>
                  </a:lnTo>
                  <a:lnTo>
                    <a:pt x="151209" y="236934"/>
                  </a:lnTo>
                  <a:lnTo>
                    <a:pt x="151209" y="265509"/>
                  </a:lnTo>
                  <a:close/>
                  <a:moveTo>
                    <a:pt x="151209" y="370284"/>
                  </a:moveTo>
                  <a:lnTo>
                    <a:pt x="122634" y="370284"/>
                  </a:lnTo>
                  <a:lnTo>
                    <a:pt x="122634" y="313134"/>
                  </a:lnTo>
                  <a:lnTo>
                    <a:pt x="151209" y="313134"/>
                  </a:lnTo>
                  <a:lnTo>
                    <a:pt x="151209" y="370284"/>
                  </a:lnTo>
                  <a:close/>
                  <a:moveTo>
                    <a:pt x="84534" y="113109"/>
                  </a:moveTo>
                  <a:lnTo>
                    <a:pt x="55959" y="113109"/>
                  </a:lnTo>
                  <a:lnTo>
                    <a:pt x="55959" y="84534"/>
                  </a:lnTo>
                  <a:lnTo>
                    <a:pt x="84534" y="84534"/>
                  </a:lnTo>
                  <a:lnTo>
                    <a:pt x="84534" y="113109"/>
                  </a:lnTo>
                  <a:close/>
                  <a:moveTo>
                    <a:pt x="84534" y="189309"/>
                  </a:moveTo>
                  <a:lnTo>
                    <a:pt x="55959" y="189309"/>
                  </a:lnTo>
                  <a:lnTo>
                    <a:pt x="55959" y="160734"/>
                  </a:lnTo>
                  <a:lnTo>
                    <a:pt x="84534" y="160734"/>
                  </a:lnTo>
                  <a:lnTo>
                    <a:pt x="84534" y="189309"/>
                  </a:lnTo>
                  <a:close/>
                  <a:moveTo>
                    <a:pt x="84534" y="265509"/>
                  </a:moveTo>
                  <a:lnTo>
                    <a:pt x="55959" y="265509"/>
                  </a:lnTo>
                  <a:lnTo>
                    <a:pt x="55959" y="236934"/>
                  </a:lnTo>
                  <a:lnTo>
                    <a:pt x="84534" y="236934"/>
                  </a:lnTo>
                  <a:lnTo>
                    <a:pt x="84534" y="265509"/>
                  </a:lnTo>
                  <a:close/>
                  <a:moveTo>
                    <a:pt x="84534" y="341709"/>
                  </a:moveTo>
                  <a:lnTo>
                    <a:pt x="55959" y="341709"/>
                  </a:lnTo>
                  <a:lnTo>
                    <a:pt x="55959" y="313134"/>
                  </a:lnTo>
                  <a:lnTo>
                    <a:pt x="84534" y="313134"/>
                  </a:lnTo>
                  <a:lnTo>
                    <a:pt x="84534" y="341709"/>
                  </a:lnTo>
                  <a:close/>
                  <a:moveTo>
                    <a:pt x="251222" y="370284"/>
                  </a:moveTo>
                  <a:lnTo>
                    <a:pt x="251222" y="51197"/>
                  </a:lnTo>
                  <a:lnTo>
                    <a:pt x="236934" y="51197"/>
                  </a:lnTo>
                  <a:lnTo>
                    <a:pt x="236934" y="22622"/>
                  </a:lnTo>
                  <a:lnTo>
                    <a:pt x="222647" y="22622"/>
                  </a:lnTo>
                  <a:lnTo>
                    <a:pt x="222647" y="3572"/>
                  </a:lnTo>
                  <a:lnTo>
                    <a:pt x="51197" y="3572"/>
                  </a:lnTo>
                  <a:lnTo>
                    <a:pt x="51197" y="22622"/>
                  </a:lnTo>
                  <a:lnTo>
                    <a:pt x="36909" y="22622"/>
                  </a:lnTo>
                  <a:lnTo>
                    <a:pt x="36909" y="51197"/>
                  </a:lnTo>
                  <a:lnTo>
                    <a:pt x="22622" y="51197"/>
                  </a:lnTo>
                  <a:lnTo>
                    <a:pt x="22622" y="370284"/>
                  </a:lnTo>
                  <a:lnTo>
                    <a:pt x="3572" y="370284"/>
                  </a:lnTo>
                  <a:lnTo>
                    <a:pt x="3572" y="403622"/>
                  </a:lnTo>
                  <a:lnTo>
                    <a:pt x="270272" y="403622"/>
                  </a:lnTo>
                  <a:lnTo>
                    <a:pt x="270272" y="370284"/>
                  </a:lnTo>
                  <a:lnTo>
                    <a:pt x="251222" y="37028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D275B3CD-27F0-4052-A59D-2F3DB180EE00}"/>
              </a:ext>
            </a:extLst>
          </p:cNvPr>
          <p:cNvSpPr/>
          <p:nvPr/>
        </p:nvSpPr>
        <p:spPr>
          <a:xfrm>
            <a:off x="5048687" y="4842939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3CAB201-CA60-4D22-897E-454CF84D5417}"/>
              </a:ext>
            </a:extLst>
          </p:cNvPr>
          <p:cNvSpPr/>
          <p:nvPr/>
        </p:nvSpPr>
        <p:spPr>
          <a:xfrm>
            <a:off x="5368727" y="445690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9AFE895-7F62-446B-AB04-593929433072}"/>
              </a:ext>
            </a:extLst>
          </p:cNvPr>
          <p:cNvGrpSpPr/>
          <p:nvPr/>
        </p:nvGrpSpPr>
        <p:grpSpPr>
          <a:xfrm>
            <a:off x="10168186" y="2453486"/>
            <a:ext cx="731520" cy="731520"/>
            <a:chOff x="10168186" y="2453486"/>
            <a:chExt cx="731520" cy="731520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11BA3186-5BBF-42AF-833A-FC33FDEBD5E5}"/>
                </a:ext>
              </a:extLst>
            </p:cNvPr>
            <p:cNvSpPr/>
            <p:nvPr/>
          </p:nvSpPr>
          <p:spPr>
            <a:xfrm>
              <a:off x="10168186" y="2453486"/>
              <a:ext cx="731520" cy="731520"/>
            </a:xfrm>
            <a:prstGeom prst="ellipse">
              <a:avLst/>
            </a:prstGeom>
            <a:solidFill>
              <a:srgbClr val="00F5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Graphic 15" descr="Trophy">
              <a:extLst>
                <a:ext uri="{FF2B5EF4-FFF2-40B4-BE49-F238E27FC236}">
                  <a16:creationId xmlns:a16="http://schemas.microsoft.com/office/drawing/2014/main" id="{02D94EC3-940A-485E-BFF8-4BEF942FC765}"/>
                </a:ext>
              </a:extLst>
            </p:cNvPr>
            <p:cNvSpPr/>
            <p:nvPr/>
          </p:nvSpPr>
          <p:spPr>
            <a:xfrm>
              <a:off x="10367259" y="2631127"/>
              <a:ext cx="333375" cy="376238"/>
            </a:xfrm>
            <a:custGeom>
              <a:avLst/>
              <a:gdLst>
                <a:gd name="connsiteX0" fmla="*/ 287060 w 333375"/>
                <a:gd name="connsiteY0" fmla="*/ 182761 h 376237"/>
                <a:gd name="connsiteX1" fmla="*/ 220385 w 333375"/>
                <a:gd name="connsiteY1" fmla="*/ 214670 h 376237"/>
                <a:gd name="connsiteX2" fmla="*/ 248960 w 333375"/>
                <a:gd name="connsiteY2" fmla="*/ 185618 h 376237"/>
                <a:gd name="connsiteX3" fmla="*/ 259913 w 333375"/>
                <a:gd name="connsiteY3" fmla="*/ 171331 h 376237"/>
                <a:gd name="connsiteX4" fmla="*/ 272772 w 333375"/>
                <a:gd name="connsiteY4" fmla="*/ 126087 h 376237"/>
                <a:gd name="connsiteX5" fmla="*/ 272772 w 333375"/>
                <a:gd name="connsiteY5" fmla="*/ 64175 h 376237"/>
                <a:gd name="connsiteX6" fmla="*/ 306110 w 333375"/>
                <a:gd name="connsiteY6" fmla="*/ 64175 h 376237"/>
                <a:gd name="connsiteX7" fmla="*/ 306110 w 333375"/>
                <a:gd name="connsiteY7" fmla="*/ 136565 h 376237"/>
                <a:gd name="connsiteX8" fmla="*/ 287060 w 333375"/>
                <a:gd name="connsiteY8" fmla="*/ 182761 h 376237"/>
                <a:gd name="connsiteX9" fmla="*/ 50363 w 333375"/>
                <a:gd name="connsiteY9" fmla="*/ 182761 h 376237"/>
                <a:gd name="connsiteX10" fmla="*/ 30361 w 333375"/>
                <a:gd name="connsiteY10" fmla="*/ 136565 h 376237"/>
                <a:gd name="connsiteX11" fmla="*/ 30361 w 333375"/>
                <a:gd name="connsiteY11" fmla="*/ 63698 h 376237"/>
                <a:gd name="connsiteX12" fmla="*/ 63698 w 333375"/>
                <a:gd name="connsiteY12" fmla="*/ 63698 h 376237"/>
                <a:gd name="connsiteX13" fmla="*/ 63698 w 333375"/>
                <a:gd name="connsiteY13" fmla="*/ 125611 h 376237"/>
                <a:gd name="connsiteX14" fmla="*/ 76557 w 333375"/>
                <a:gd name="connsiteY14" fmla="*/ 170855 h 376237"/>
                <a:gd name="connsiteX15" fmla="*/ 87511 w 333375"/>
                <a:gd name="connsiteY15" fmla="*/ 185142 h 376237"/>
                <a:gd name="connsiteX16" fmla="*/ 116086 w 333375"/>
                <a:gd name="connsiteY16" fmla="*/ 214193 h 376237"/>
                <a:gd name="connsiteX17" fmla="*/ 50363 w 333375"/>
                <a:gd name="connsiteY17" fmla="*/ 182761 h 376237"/>
                <a:gd name="connsiteX18" fmla="*/ 335161 w 333375"/>
                <a:gd name="connsiteY18" fmla="*/ 135136 h 376237"/>
                <a:gd name="connsiteX19" fmla="*/ 335161 w 333375"/>
                <a:gd name="connsiteY19" fmla="*/ 35123 h 376237"/>
                <a:gd name="connsiteX20" fmla="*/ 273248 w 333375"/>
                <a:gd name="connsiteY20" fmla="*/ 35123 h 376237"/>
                <a:gd name="connsiteX21" fmla="*/ 273248 w 333375"/>
                <a:gd name="connsiteY21" fmla="*/ 1786 h 376237"/>
                <a:gd name="connsiteX22" fmla="*/ 168473 w 333375"/>
                <a:gd name="connsiteY22" fmla="*/ 1786 h 376237"/>
                <a:gd name="connsiteX23" fmla="*/ 63698 w 333375"/>
                <a:gd name="connsiteY23" fmla="*/ 1786 h 376237"/>
                <a:gd name="connsiteX24" fmla="*/ 63698 w 333375"/>
                <a:gd name="connsiteY24" fmla="*/ 35123 h 376237"/>
                <a:gd name="connsiteX25" fmla="*/ 1786 w 333375"/>
                <a:gd name="connsiteY25" fmla="*/ 35123 h 376237"/>
                <a:gd name="connsiteX26" fmla="*/ 1786 w 333375"/>
                <a:gd name="connsiteY26" fmla="*/ 134660 h 376237"/>
                <a:gd name="connsiteX27" fmla="*/ 28932 w 333375"/>
                <a:gd name="connsiteY27" fmla="*/ 201335 h 376237"/>
                <a:gd name="connsiteX28" fmla="*/ 142756 w 333375"/>
                <a:gd name="connsiteY28" fmla="*/ 244197 h 376237"/>
                <a:gd name="connsiteX29" fmla="*/ 149423 w 333375"/>
                <a:gd name="connsiteY29" fmla="*/ 268010 h 376237"/>
                <a:gd name="connsiteX30" fmla="*/ 149423 w 333375"/>
                <a:gd name="connsiteY30" fmla="*/ 329922 h 376237"/>
                <a:gd name="connsiteX31" fmla="*/ 125611 w 333375"/>
                <a:gd name="connsiteY31" fmla="*/ 329922 h 376237"/>
                <a:gd name="connsiteX32" fmla="*/ 106561 w 333375"/>
                <a:gd name="connsiteY32" fmla="*/ 348972 h 376237"/>
                <a:gd name="connsiteX33" fmla="*/ 82748 w 333375"/>
                <a:gd name="connsiteY33" fmla="*/ 348972 h 376237"/>
                <a:gd name="connsiteX34" fmla="*/ 63698 w 333375"/>
                <a:gd name="connsiteY34" fmla="*/ 368022 h 376237"/>
                <a:gd name="connsiteX35" fmla="*/ 63698 w 333375"/>
                <a:gd name="connsiteY35" fmla="*/ 377547 h 376237"/>
                <a:gd name="connsiteX36" fmla="*/ 273248 w 333375"/>
                <a:gd name="connsiteY36" fmla="*/ 377547 h 376237"/>
                <a:gd name="connsiteX37" fmla="*/ 273248 w 333375"/>
                <a:gd name="connsiteY37" fmla="*/ 368022 h 376237"/>
                <a:gd name="connsiteX38" fmla="*/ 254198 w 333375"/>
                <a:gd name="connsiteY38" fmla="*/ 348972 h 376237"/>
                <a:gd name="connsiteX39" fmla="*/ 230386 w 333375"/>
                <a:gd name="connsiteY39" fmla="*/ 348972 h 376237"/>
                <a:gd name="connsiteX40" fmla="*/ 211336 w 333375"/>
                <a:gd name="connsiteY40" fmla="*/ 329922 h 376237"/>
                <a:gd name="connsiteX41" fmla="*/ 187523 w 333375"/>
                <a:gd name="connsiteY41" fmla="*/ 329922 h 376237"/>
                <a:gd name="connsiteX42" fmla="*/ 187523 w 333375"/>
                <a:gd name="connsiteY42" fmla="*/ 268486 h 376237"/>
                <a:gd name="connsiteX43" fmla="*/ 194191 w 333375"/>
                <a:gd name="connsiteY43" fmla="*/ 244673 h 376237"/>
                <a:gd name="connsiteX44" fmla="*/ 308015 w 333375"/>
                <a:gd name="connsiteY44" fmla="*/ 201811 h 376237"/>
                <a:gd name="connsiteX45" fmla="*/ 335161 w 333375"/>
                <a:gd name="connsiteY45" fmla="*/ 135136 h 376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333375" h="376237">
                  <a:moveTo>
                    <a:pt x="287060" y="182761"/>
                  </a:moveTo>
                  <a:cubicBezTo>
                    <a:pt x="270391" y="199906"/>
                    <a:pt x="254675" y="210860"/>
                    <a:pt x="220385" y="214670"/>
                  </a:cubicBezTo>
                  <a:cubicBezTo>
                    <a:pt x="229433" y="205621"/>
                    <a:pt x="239911" y="196572"/>
                    <a:pt x="248960" y="185618"/>
                  </a:cubicBezTo>
                  <a:cubicBezTo>
                    <a:pt x="252770" y="181332"/>
                    <a:pt x="259913" y="171807"/>
                    <a:pt x="259913" y="171331"/>
                  </a:cubicBezTo>
                  <a:cubicBezTo>
                    <a:pt x="268010" y="157996"/>
                    <a:pt x="272772" y="142756"/>
                    <a:pt x="272772" y="126087"/>
                  </a:cubicBezTo>
                  <a:lnTo>
                    <a:pt x="272772" y="64175"/>
                  </a:lnTo>
                  <a:lnTo>
                    <a:pt x="306110" y="64175"/>
                  </a:lnTo>
                  <a:lnTo>
                    <a:pt x="306110" y="136565"/>
                  </a:lnTo>
                  <a:cubicBezTo>
                    <a:pt x="306586" y="137517"/>
                    <a:pt x="307538" y="161330"/>
                    <a:pt x="287060" y="182761"/>
                  </a:cubicBezTo>
                  <a:close/>
                  <a:moveTo>
                    <a:pt x="50363" y="182761"/>
                  </a:moveTo>
                  <a:cubicBezTo>
                    <a:pt x="29408" y="161330"/>
                    <a:pt x="30361" y="137517"/>
                    <a:pt x="30361" y="136565"/>
                  </a:cubicBezTo>
                  <a:lnTo>
                    <a:pt x="30361" y="63698"/>
                  </a:lnTo>
                  <a:lnTo>
                    <a:pt x="63698" y="63698"/>
                  </a:lnTo>
                  <a:lnTo>
                    <a:pt x="63698" y="125611"/>
                  </a:lnTo>
                  <a:cubicBezTo>
                    <a:pt x="63698" y="142280"/>
                    <a:pt x="68461" y="157520"/>
                    <a:pt x="76557" y="170855"/>
                  </a:cubicBezTo>
                  <a:cubicBezTo>
                    <a:pt x="76557" y="171331"/>
                    <a:pt x="83701" y="181332"/>
                    <a:pt x="87511" y="185142"/>
                  </a:cubicBezTo>
                  <a:cubicBezTo>
                    <a:pt x="97036" y="196096"/>
                    <a:pt x="107037" y="205145"/>
                    <a:pt x="116086" y="214193"/>
                  </a:cubicBezTo>
                  <a:cubicBezTo>
                    <a:pt x="82748" y="210383"/>
                    <a:pt x="66556" y="199430"/>
                    <a:pt x="50363" y="182761"/>
                  </a:cubicBezTo>
                  <a:close/>
                  <a:moveTo>
                    <a:pt x="335161" y="135136"/>
                  </a:moveTo>
                  <a:lnTo>
                    <a:pt x="335161" y="35123"/>
                  </a:lnTo>
                  <a:lnTo>
                    <a:pt x="273248" y="35123"/>
                  </a:lnTo>
                  <a:lnTo>
                    <a:pt x="273248" y="1786"/>
                  </a:lnTo>
                  <a:lnTo>
                    <a:pt x="168473" y="1786"/>
                  </a:lnTo>
                  <a:lnTo>
                    <a:pt x="63698" y="1786"/>
                  </a:lnTo>
                  <a:lnTo>
                    <a:pt x="63698" y="35123"/>
                  </a:lnTo>
                  <a:lnTo>
                    <a:pt x="1786" y="35123"/>
                  </a:lnTo>
                  <a:lnTo>
                    <a:pt x="1786" y="134660"/>
                  </a:lnTo>
                  <a:cubicBezTo>
                    <a:pt x="1786" y="139422"/>
                    <a:pt x="1786" y="172283"/>
                    <a:pt x="28932" y="201335"/>
                  </a:cubicBezTo>
                  <a:cubicBezTo>
                    <a:pt x="55126" y="228957"/>
                    <a:pt x="87035" y="243245"/>
                    <a:pt x="142756" y="244197"/>
                  </a:cubicBezTo>
                  <a:cubicBezTo>
                    <a:pt x="147042" y="251341"/>
                    <a:pt x="149423" y="259437"/>
                    <a:pt x="149423" y="268010"/>
                  </a:cubicBezTo>
                  <a:lnTo>
                    <a:pt x="149423" y="329922"/>
                  </a:lnTo>
                  <a:lnTo>
                    <a:pt x="125611" y="329922"/>
                  </a:lnTo>
                  <a:cubicBezTo>
                    <a:pt x="115133" y="329922"/>
                    <a:pt x="106561" y="338495"/>
                    <a:pt x="106561" y="348972"/>
                  </a:cubicBezTo>
                  <a:lnTo>
                    <a:pt x="82748" y="348972"/>
                  </a:lnTo>
                  <a:cubicBezTo>
                    <a:pt x="72271" y="348972"/>
                    <a:pt x="63698" y="357545"/>
                    <a:pt x="63698" y="368022"/>
                  </a:cubicBezTo>
                  <a:lnTo>
                    <a:pt x="63698" y="377547"/>
                  </a:lnTo>
                  <a:lnTo>
                    <a:pt x="273248" y="377547"/>
                  </a:lnTo>
                  <a:lnTo>
                    <a:pt x="273248" y="368022"/>
                  </a:lnTo>
                  <a:cubicBezTo>
                    <a:pt x="273248" y="357545"/>
                    <a:pt x="264676" y="348972"/>
                    <a:pt x="254198" y="348972"/>
                  </a:cubicBezTo>
                  <a:lnTo>
                    <a:pt x="230386" y="348972"/>
                  </a:lnTo>
                  <a:cubicBezTo>
                    <a:pt x="230386" y="338495"/>
                    <a:pt x="221813" y="329922"/>
                    <a:pt x="211336" y="329922"/>
                  </a:cubicBezTo>
                  <a:lnTo>
                    <a:pt x="187523" y="329922"/>
                  </a:lnTo>
                  <a:lnTo>
                    <a:pt x="187523" y="268486"/>
                  </a:lnTo>
                  <a:cubicBezTo>
                    <a:pt x="187523" y="259913"/>
                    <a:pt x="189905" y="251817"/>
                    <a:pt x="194191" y="244673"/>
                  </a:cubicBezTo>
                  <a:cubicBezTo>
                    <a:pt x="249912" y="243721"/>
                    <a:pt x="281821" y="228957"/>
                    <a:pt x="308015" y="201811"/>
                  </a:cubicBezTo>
                  <a:cubicBezTo>
                    <a:pt x="335161" y="173236"/>
                    <a:pt x="335161" y="139898"/>
                    <a:pt x="335161" y="135136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80" name="Rectangle 79">
            <a:extLst>
              <a:ext uri="{FF2B5EF4-FFF2-40B4-BE49-F238E27FC236}">
                <a16:creationId xmlns:a16="http://schemas.microsoft.com/office/drawing/2014/main" id="{F3D1D031-B134-48A5-8CB3-57C420D5BD1E}"/>
              </a:ext>
            </a:extLst>
          </p:cNvPr>
          <p:cNvSpPr/>
          <p:nvPr/>
        </p:nvSpPr>
        <p:spPr>
          <a:xfrm>
            <a:off x="9482386" y="4842939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270DD143-B0C3-449B-82B1-B39A7ED963A5}"/>
              </a:ext>
            </a:extLst>
          </p:cNvPr>
          <p:cNvSpPr/>
          <p:nvPr/>
        </p:nvSpPr>
        <p:spPr>
          <a:xfrm>
            <a:off x="9802426" y="445690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4709F65-177B-4841-9A42-171D2A102FE5}"/>
              </a:ext>
            </a:extLst>
          </p:cNvPr>
          <p:cNvGrpSpPr/>
          <p:nvPr/>
        </p:nvGrpSpPr>
        <p:grpSpPr>
          <a:xfrm>
            <a:off x="3517637" y="4573997"/>
            <a:ext cx="731520" cy="731520"/>
            <a:chOff x="3517637" y="4573997"/>
            <a:chExt cx="731520" cy="73152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B79BC7BB-F477-47A3-8D76-56DF34BAE379}"/>
                </a:ext>
              </a:extLst>
            </p:cNvPr>
            <p:cNvSpPr/>
            <p:nvPr/>
          </p:nvSpPr>
          <p:spPr>
            <a:xfrm>
              <a:off x="3517637" y="4573997"/>
              <a:ext cx="731520" cy="731520"/>
            </a:xfrm>
            <a:prstGeom prst="ellipse">
              <a:avLst/>
            </a:prstGeom>
            <a:solidFill>
              <a:srgbClr val="F15B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1" name="Graphic 13" descr="Handshake">
              <a:extLst>
                <a:ext uri="{FF2B5EF4-FFF2-40B4-BE49-F238E27FC236}">
                  <a16:creationId xmlns:a16="http://schemas.microsoft.com/office/drawing/2014/main" id="{AD7B1774-F4C5-42F0-97C5-A621F2E00E35}"/>
                </a:ext>
              </a:extLst>
            </p:cNvPr>
            <p:cNvGrpSpPr/>
            <p:nvPr/>
          </p:nvGrpSpPr>
          <p:grpSpPr>
            <a:xfrm>
              <a:off x="3654797" y="4711157"/>
              <a:ext cx="457200" cy="457200"/>
              <a:chOff x="3652593" y="5529178"/>
              <a:chExt cx="457200" cy="4572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93B5EE4B-FB5D-43AC-8C25-5B78FC5E09A2}"/>
                  </a:ext>
                </a:extLst>
              </p:cNvPr>
              <p:cNvSpPr/>
              <p:nvPr/>
            </p:nvSpPr>
            <p:spPr>
              <a:xfrm>
                <a:off x="3854318" y="5831868"/>
                <a:ext cx="38100" cy="42863"/>
              </a:xfrm>
              <a:custGeom>
                <a:avLst/>
                <a:gdLst>
                  <a:gd name="connsiteX0" fmla="*/ 12112 w 38100"/>
                  <a:gd name="connsiteY0" fmla="*/ 42115 h 42862"/>
                  <a:gd name="connsiteX1" fmla="*/ 4968 w 38100"/>
                  <a:gd name="connsiteY1" fmla="*/ 39734 h 42862"/>
                  <a:gd name="connsiteX2" fmla="*/ 4015 w 38100"/>
                  <a:gd name="connsiteY2" fmla="*/ 26399 h 42862"/>
                  <a:gd name="connsiteX3" fmla="*/ 22589 w 38100"/>
                  <a:gd name="connsiteY3" fmla="*/ 4968 h 42862"/>
                  <a:gd name="connsiteX4" fmla="*/ 35924 w 38100"/>
                  <a:gd name="connsiteY4" fmla="*/ 4015 h 42862"/>
                  <a:gd name="connsiteX5" fmla="*/ 36877 w 38100"/>
                  <a:gd name="connsiteY5" fmla="*/ 17350 h 42862"/>
                  <a:gd name="connsiteX6" fmla="*/ 18303 w 38100"/>
                  <a:gd name="connsiteY6" fmla="*/ 38782 h 42862"/>
                  <a:gd name="connsiteX7" fmla="*/ 12112 w 38100"/>
                  <a:gd name="connsiteY7" fmla="*/ 42115 h 42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8100" h="42862">
                    <a:moveTo>
                      <a:pt x="12112" y="42115"/>
                    </a:moveTo>
                    <a:cubicBezTo>
                      <a:pt x="9730" y="42115"/>
                      <a:pt x="6873" y="41639"/>
                      <a:pt x="4968" y="39734"/>
                    </a:cubicBezTo>
                    <a:cubicBezTo>
                      <a:pt x="1158" y="36400"/>
                      <a:pt x="682" y="30209"/>
                      <a:pt x="4015" y="26399"/>
                    </a:cubicBezTo>
                    <a:lnTo>
                      <a:pt x="22589" y="4968"/>
                    </a:lnTo>
                    <a:cubicBezTo>
                      <a:pt x="25923" y="1158"/>
                      <a:pt x="32114" y="682"/>
                      <a:pt x="35924" y="4015"/>
                    </a:cubicBezTo>
                    <a:cubicBezTo>
                      <a:pt x="39734" y="7349"/>
                      <a:pt x="40210" y="13540"/>
                      <a:pt x="36877" y="17350"/>
                    </a:cubicBezTo>
                    <a:lnTo>
                      <a:pt x="18303" y="38782"/>
                    </a:lnTo>
                    <a:cubicBezTo>
                      <a:pt x="16874" y="40687"/>
                      <a:pt x="14493" y="41639"/>
                      <a:pt x="12112" y="42115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5FC78983-E45D-4A93-87D8-A86BCFEBB2E6}"/>
                  </a:ext>
                </a:extLst>
              </p:cNvPr>
              <p:cNvSpPr/>
              <p:nvPr/>
            </p:nvSpPr>
            <p:spPr>
              <a:xfrm>
                <a:off x="3822653" y="5812585"/>
                <a:ext cx="47625" cy="47625"/>
              </a:xfrm>
              <a:custGeom>
                <a:avLst/>
                <a:gdLst>
                  <a:gd name="connsiteX0" fmla="*/ 14725 w 47625"/>
                  <a:gd name="connsiteY0" fmla="*/ 50444 h 47625"/>
                  <a:gd name="connsiteX1" fmla="*/ 5677 w 47625"/>
                  <a:gd name="connsiteY1" fmla="*/ 47587 h 47625"/>
                  <a:gd name="connsiteX2" fmla="*/ 4724 w 47625"/>
                  <a:gd name="connsiteY2" fmla="*/ 30918 h 47625"/>
                  <a:gd name="connsiteX3" fmla="*/ 26632 w 47625"/>
                  <a:gd name="connsiteY3" fmla="*/ 5677 h 47625"/>
                  <a:gd name="connsiteX4" fmla="*/ 43300 w 47625"/>
                  <a:gd name="connsiteY4" fmla="*/ 4724 h 47625"/>
                  <a:gd name="connsiteX5" fmla="*/ 44253 w 47625"/>
                  <a:gd name="connsiteY5" fmla="*/ 21393 h 47625"/>
                  <a:gd name="connsiteX6" fmla="*/ 22345 w 47625"/>
                  <a:gd name="connsiteY6" fmla="*/ 46634 h 47625"/>
                  <a:gd name="connsiteX7" fmla="*/ 14725 w 47625"/>
                  <a:gd name="connsiteY7" fmla="*/ 50444 h 47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7625" h="47625">
                    <a:moveTo>
                      <a:pt x="14725" y="50444"/>
                    </a:moveTo>
                    <a:cubicBezTo>
                      <a:pt x="11392" y="50920"/>
                      <a:pt x="8534" y="49968"/>
                      <a:pt x="5677" y="47587"/>
                    </a:cubicBezTo>
                    <a:cubicBezTo>
                      <a:pt x="914" y="43300"/>
                      <a:pt x="438" y="35680"/>
                      <a:pt x="4724" y="30918"/>
                    </a:cubicBezTo>
                    <a:lnTo>
                      <a:pt x="26632" y="5677"/>
                    </a:lnTo>
                    <a:cubicBezTo>
                      <a:pt x="30918" y="914"/>
                      <a:pt x="38538" y="438"/>
                      <a:pt x="43300" y="4724"/>
                    </a:cubicBezTo>
                    <a:cubicBezTo>
                      <a:pt x="48063" y="9010"/>
                      <a:pt x="48539" y="16630"/>
                      <a:pt x="44253" y="21393"/>
                    </a:cubicBezTo>
                    <a:lnTo>
                      <a:pt x="22345" y="46634"/>
                    </a:lnTo>
                    <a:cubicBezTo>
                      <a:pt x="20440" y="49015"/>
                      <a:pt x="17583" y="50444"/>
                      <a:pt x="14725" y="50444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FDCBD85A-5E38-42F1-9F9F-5AB420F27944}"/>
                  </a:ext>
                </a:extLst>
              </p:cNvPr>
              <p:cNvSpPr/>
              <p:nvPr/>
            </p:nvSpPr>
            <p:spPr>
              <a:xfrm>
                <a:off x="3790240" y="5790174"/>
                <a:ext cx="52388" cy="52388"/>
              </a:xfrm>
              <a:custGeom>
                <a:avLst/>
                <a:gdLst>
                  <a:gd name="connsiteX0" fmla="*/ 17134 w 52387"/>
                  <a:gd name="connsiteY0" fmla="*/ 55234 h 52387"/>
                  <a:gd name="connsiteX1" fmla="*/ 6656 w 52387"/>
                  <a:gd name="connsiteY1" fmla="*/ 51900 h 52387"/>
                  <a:gd name="connsiteX2" fmla="*/ 5228 w 52387"/>
                  <a:gd name="connsiteY2" fmla="*/ 31898 h 52387"/>
                  <a:gd name="connsiteX3" fmla="*/ 27135 w 52387"/>
                  <a:gd name="connsiteY3" fmla="*/ 6656 h 52387"/>
                  <a:gd name="connsiteX4" fmla="*/ 47138 w 52387"/>
                  <a:gd name="connsiteY4" fmla="*/ 5228 h 52387"/>
                  <a:gd name="connsiteX5" fmla="*/ 48566 w 52387"/>
                  <a:gd name="connsiteY5" fmla="*/ 25230 h 52387"/>
                  <a:gd name="connsiteX6" fmla="*/ 26659 w 52387"/>
                  <a:gd name="connsiteY6" fmla="*/ 50471 h 52387"/>
                  <a:gd name="connsiteX7" fmla="*/ 17134 w 52387"/>
                  <a:gd name="connsiteY7" fmla="*/ 55234 h 52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2387" h="52387">
                    <a:moveTo>
                      <a:pt x="17134" y="55234"/>
                    </a:moveTo>
                    <a:cubicBezTo>
                      <a:pt x="13324" y="55710"/>
                      <a:pt x="9514" y="54281"/>
                      <a:pt x="6656" y="51900"/>
                    </a:cubicBezTo>
                    <a:cubicBezTo>
                      <a:pt x="941" y="46661"/>
                      <a:pt x="-11" y="37613"/>
                      <a:pt x="5228" y="31898"/>
                    </a:cubicBezTo>
                    <a:lnTo>
                      <a:pt x="27135" y="6656"/>
                    </a:lnTo>
                    <a:cubicBezTo>
                      <a:pt x="32374" y="941"/>
                      <a:pt x="41423" y="-11"/>
                      <a:pt x="47138" y="5228"/>
                    </a:cubicBezTo>
                    <a:cubicBezTo>
                      <a:pt x="52853" y="10466"/>
                      <a:pt x="53805" y="19515"/>
                      <a:pt x="48566" y="25230"/>
                    </a:cubicBezTo>
                    <a:lnTo>
                      <a:pt x="26659" y="50471"/>
                    </a:lnTo>
                    <a:cubicBezTo>
                      <a:pt x="24278" y="53329"/>
                      <a:pt x="20468" y="55234"/>
                      <a:pt x="17134" y="55234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21B8DBD4-4E61-40BB-959C-DDF70352B653}"/>
                  </a:ext>
                </a:extLst>
              </p:cNvPr>
              <p:cNvSpPr/>
              <p:nvPr/>
            </p:nvSpPr>
            <p:spPr>
              <a:xfrm>
                <a:off x="3755474" y="5769219"/>
                <a:ext cx="52388" cy="57150"/>
              </a:xfrm>
              <a:custGeom>
                <a:avLst/>
                <a:gdLst>
                  <a:gd name="connsiteX0" fmla="*/ 17134 w 52387"/>
                  <a:gd name="connsiteY0" fmla="*/ 58568 h 57150"/>
                  <a:gd name="connsiteX1" fmla="*/ 6656 w 52387"/>
                  <a:gd name="connsiteY1" fmla="*/ 55234 h 57150"/>
                  <a:gd name="connsiteX2" fmla="*/ 5228 w 52387"/>
                  <a:gd name="connsiteY2" fmla="*/ 35231 h 57150"/>
                  <a:gd name="connsiteX3" fmla="*/ 30469 w 52387"/>
                  <a:gd name="connsiteY3" fmla="*/ 6656 h 57150"/>
                  <a:gd name="connsiteX4" fmla="*/ 50471 w 52387"/>
                  <a:gd name="connsiteY4" fmla="*/ 5228 h 57150"/>
                  <a:gd name="connsiteX5" fmla="*/ 51900 w 52387"/>
                  <a:gd name="connsiteY5" fmla="*/ 25230 h 57150"/>
                  <a:gd name="connsiteX6" fmla="*/ 26659 w 52387"/>
                  <a:gd name="connsiteY6" fmla="*/ 53805 h 57150"/>
                  <a:gd name="connsiteX7" fmla="*/ 17134 w 52387"/>
                  <a:gd name="connsiteY7" fmla="*/ 58568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2387" h="57150">
                    <a:moveTo>
                      <a:pt x="17134" y="58568"/>
                    </a:moveTo>
                    <a:cubicBezTo>
                      <a:pt x="13324" y="59044"/>
                      <a:pt x="9514" y="57615"/>
                      <a:pt x="6656" y="55234"/>
                    </a:cubicBezTo>
                    <a:cubicBezTo>
                      <a:pt x="941" y="49995"/>
                      <a:pt x="-11" y="40946"/>
                      <a:pt x="5228" y="35231"/>
                    </a:cubicBezTo>
                    <a:lnTo>
                      <a:pt x="30469" y="6656"/>
                    </a:lnTo>
                    <a:cubicBezTo>
                      <a:pt x="35708" y="941"/>
                      <a:pt x="44756" y="-11"/>
                      <a:pt x="50471" y="5228"/>
                    </a:cubicBezTo>
                    <a:cubicBezTo>
                      <a:pt x="56186" y="10466"/>
                      <a:pt x="57139" y="19515"/>
                      <a:pt x="51900" y="25230"/>
                    </a:cubicBezTo>
                    <a:lnTo>
                      <a:pt x="26659" y="53805"/>
                    </a:lnTo>
                    <a:cubicBezTo>
                      <a:pt x="23801" y="56663"/>
                      <a:pt x="20468" y="58091"/>
                      <a:pt x="17134" y="58568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2AFA49B2-A579-4647-BEEC-EA4D6BA32FC5}"/>
                  </a:ext>
                </a:extLst>
              </p:cNvPr>
              <p:cNvSpPr/>
              <p:nvPr/>
            </p:nvSpPr>
            <p:spPr>
              <a:xfrm>
                <a:off x="3672715" y="5631691"/>
                <a:ext cx="95250" cy="114300"/>
              </a:xfrm>
              <a:custGeom>
                <a:avLst/>
                <a:gdLst>
                  <a:gd name="connsiteX0" fmla="*/ 1786 w 95250"/>
                  <a:gd name="connsiteY0" fmla="*/ 91321 h 114300"/>
                  <a:gd name="connsiteX1" fmla="*/ 38457 w 95250"/>
                  <a:gd name="connsiteY1" fmla="*/ 113705 h 114300"/>
                  <a:gd name="connsiteX2" fmla="*/ 51316 w 95250"/>
                  <a:gd name="connsiteY2" fmla="*/ 110371 h 114300"/>
                  <a:gd name="connsiteX3" fmla="*/ 95607 w 95250"/>
                  <a:gd name="connsiteY3" fmla="*/ 37028 h 114300"/>
                  <a:gd name="connsiteX4" fmla="*/ 92273 w 95250"/>
                  <a:gd name="connsiteY4" fmla="*/ 24170 h 114300"/>
                  <a:gd name="connsiteX5" fmla="*/ 56078 w 95250"/>
                  <a:gd name="connsiteY5" fmla="*/ 1786 h 114300"/>
                  <a:gd name="connsiteX6" fmla="*/ 1786 w 95250"/>
                  <a:gd name="connsiteY6" fmla="*/ 91321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250" h="114300">
                    <a:moveTo>
                      <a:pt x="1786" y="91321"/>
                    </a:moveTo>
                    <a:lnTo>
                      <a:pt x="38457" y="113705"/>
                    </a:lnTo>
                    <a:cubicBezTo>
                      <a:pt x="42743" y="116562"/>
                      <a:pt x="48935" y="115133"/>
                      <a:pt x="51316" y="110371"/>
                    </a:cubicBezTo>
                    <a:lnTo>
                      <a:pt x="95607" y="37028"/>
                    </a:lnTo>
                    <a:cubicBezTo>
                      <a:pt x="98465" y="32742"/>
                      <a:pt x="97036" y="26551"/>
                      <a:pt x="92273" y="24170"/>
                    </a:cubicBezTo>
                    <a:lnTo>
                      <a:pt x="56078" y="1786"/>
                    </a:lnTo>
                    <a:lnTo>
                      <a:pt x="1786" y="91321"/>
                    </a:ln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D18D0B2B-9999-45E8-BDB7-4081D803F079}"/>
                  </a:ext>
                </a:extLst>
              </p:cNvPr>
              <p:cNvSpPr/>
              <p:nvPr/>
            </p:nvSpPr>
            <p:spPr>
              <a:xfrm>
                <a:off x="3731293" y="5674553"/>
                <a:ext cx="257175" cy="204788"/>
              </a:xfrm>
              <a:custGeom>
                <a:avLst/>
                <a:gdLst>
                  <a:gd name="connsiteX0" fmla="*/ 251817 w 257175"/>
                  <a:gd name="connsiteY0" fmla="*/ 110847 h 204787"/>
                  <a:gd name="connsiteX1" fmla="*/ 175141 w 257175"/>
                  <a:gd name="connsiteY1" fmla="*/ 45125 h 204787"/>
                  <a:gd name="connsiteX2" fmla="*/ 169902 w 257175"/>
                  <a:gd name="connsiteY2" fmla="*/ 40362 h 204787"/>
                  <a:gd name="connsiteX3" fmla="*/ 137041 w 257175"/>
                  <a:gd name="connsiteY3" fmla="*/ 77986 h 204787"/>
                  <a:gd name="connsiteX4" fmla="*/ 117991 w 257175"/>
                  <a:gd name="connsiteY4" fmla="*/ 87511 h 204787"/>
                  <a:gd name="connsiteX5" fmla="*/ 115610 w 257175"/>
                  <a:gd name="connsiteY5" fmla="*/ 87511 h 204787"/>
                  <a:gd name="connsiteX6" fmla="*/ 97036 w 257175"/>
                  <a:gd name="connsiteY6" fmla="*/ 80367 h 204787"/>
                  <a:gd name="connsiteX7" fmla="*/ 94178 w 257175"/>
                  <a:gd name="connsiteY7" fmla="*/ 39886 h 204787"/>
                  <a:gd name="connsiteX8" fmla="*/ 122277 w 257175"/>
                  <a:gd name="connsiteY8" fmla="*/ 7501 h 204787"/>
                  <a:gd name="connsiteX9" fmla="*/ 43220 w 257175"/>
                  <a:gd name="connsiteY9" fmla="*/ 1786 h 204787"/>
                  <a:gd name="connsiteX10" fmla="*/ 1786 w 257175"/>
                  <a:gd name="connsiteY10" fmla="*/ 70366 h 204787"/>
                  <a:gd name="connsiteX11" fmla="*/ 34171 w 257175"/>
                  <a:gd name="connsiteY11" fmla="*/ 107990 h 204787"/>
                  <a:gd name="connsiteX12" fmla="*/ 46553 w 257175"/>
                  <a:gd name="connsiteY12" fmla="*/ 93702 h 204787"/>
                  <a:gd name="connsiteX13" fmla="*/ 64651 w 257175"/>
                  <a:gd name="connsiteY13" fmla="*/ 85606 h 204787"/>
                  <a:gd name="connsiteX14" fmla="*/ 64651 w 257175"/>
                  <a:gd name="connsiteY14" fmla="*/ 85606 h 204787"/>
                  <a:gd name="connsiteX15" fmla="*/ 80367 w 257175"/>
                  <a:gd name="connsiteY15" fmla="*/ 91321 h 204787"/>
                  <a:gd name="connsiteX16" fmla="*/ 88463 w 257175"/>
                  <a:gd name="connsiteY16" fmla="*/ 108466 h 204787"/>
                  <a:gd name="connsiteX17" fmla="*/ 96560 w 257175"/>
                  <a:gd name="connsiteY17" fmla="*/ 107037 h 204787"/>
                  <a:gd name="connsiteX18" fmla="*/ 112276 w 257175"/>
                  <a:gd name="connsiteY18" fmla="*/ 112752 h 204787"/>
                  <a:gd name="connsiteX19" fmla="*/ 120372 w 257175"/>
                  <a:gd name="connsiteY19" fmla="*/ 130373 h 204787"/>
                  <a:gd name="connsiteX20" fmla="*/ 126563 w 257175"/>
                  <a:gd name="connsiteY20" fmla="*/ 129421 h 204787"/>
                  <a:gd name="connsiteX21" fmla="*/ 126563 w 257175"/>
                  <a:gd name="connsiteY21" fmla="*/ 129421 h 204787"/>
                  <a:gd name="connsiteX22" fmla="*/ 140851 w 257175"/>
                  <a:gd name="connsiteY22" fmla="*/ 134660 h 204787"/>
                  <a:gd name="connsiteX23" fmla="*/ 147995 w 257175"/>
                  <a:gd name="connsiteY23" fmla="*/ 149423 h 204787"/>
                  <a:gd name="connsiteX24" fmla="*/ 153233 w 257175"/>
                  <a:gd name="connsiteY24" fmla="*/ 148471 h 204787"/>
                  <a:gd name="connsiteX25" fmla="*/ 153233 w 257175"/>
                  <a:gd name="connsiteY25" fmla="*/ 148471 h 204787"/>
                  <a:gd name="connsiteX26" fmla="*/ 165616 w 257175"/>
                  <a:gd name="connsiteY26" fmla="*/ 153233 h 204787"/>
                  <a:gd name="connsiteX27" fmla="*/ 172283 w 257175"/>
                  <a:gd name="connsiteY27" fmla="*/ 166092 h 204787"/>
                  <a:gd name="connsiteX28" fmla="*/ 167521 w 257175"/>
                  <a:gd name="connsiteY28" fmla="*/ 179903 h 204787"/>
                  <a:gd name="connsiteX29" fmla="*/ 151328 w 257175"/>
                  <a:gd name="connsiteY29" fmla="*/ 198477 h 204787"/>
                  <a:gd name="connsiteX30" fmla="*/ 157996 w 257175"/>
                  <a:gd name="connsiteY30" fmla="*/ 203716 h 204787"/>
                  <a:gd name="connsiteX31" fmla="*/ 169426 w 257175"/>
                  <a:gd name="connsiteY31" fmla="*/ 206573 h 204787"/>
                  <a:gd name="connsiteX32" fmla="*/ 186571 w 257175"/>
                  <a:gd name="connsiteY32" fmla="*/ 186095 h 204787"/>
                  <a:gd name="connsiteX33" fmla="*/ 186571 w 257175"/>
                  <a:gd name="connsiteY33" fmla="*/ 185618 h 204787"/>
                  <a:gd name="connsiteX34" fmla="*/ 191333 w 257175"/>
                  <a:gd name="connsiteY34" fmla="*/ 186095 h 204787"/>
                  <a:gd name="connsiteX35" fmla="*/ 208478 w 257175"/>
                  <a:gd name="connsiteY35" fmla="*/ 165616 h 204787"/>
                  <a:gd name="connsiteX36" fmla="*/ 208478 w 257175"/>
                  <a:gd name="connsiteY36" fmla="*/ 165140 h 204787"/>
                  <a:gd name="connsiteX37" fmla="*/ 213241 w 257175"/>
                  <a:gd name="connsiteY37" fmla="*/ 165616 h 204787"/>
                  <a:gd name="connsiteX38" fmla="*/ 230386 w 257175"/>
                  <a:gd name="connsiteY38" fmla="*/ 145137 h 204787"/>
                  <a:gd name="connsiteX39" fmla="*/ 229910 w 257175"/>
                  <a:gd name="connsiteY39" fmla="*/ 142280 h 204787"/>
                  <a:gd name="connsiteX40" fmla="*/ 239911 w 257175"/>
                  <a:gd name="connsiteY40" fmla="*/ 144185 h 204787"/>
                  <a:gd name="connsiteX41" fmla="*/ 257056 w 257175"/>
                  <a:gd name="connsiteY41" fmla="*/ 123706 h 204787"/>
                  <a:gd name="connsiteX42" fmla="*/ 251817 w 257175"/>
                  <a:gd name="connsiteY42" fmla="*/ 110847 h 204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257175" h="204787">
                    <a:moveTo>
                      <a:pt x="251817" y="110847"/>
                    </a:moveTo>
                    <a:lnTo>
                      <a:pt x="175141" y="45125"/>
                    </a:lnTo>
                    <a:lnTo>
                      <a:pt x="169902" y="40362"/>
                    </a:lnTo>
                    <a:lnTo>
                      <a:pt x="137041" y="77986"/>
                    </a:lnTo>
                    <a:cubicBezTo>
                      <a:pt x="132278" y="83701"/>
                      <a:pt x="125611" y="87035"/>
                      <a:pt x="117991" y="87511"/>
                    </a:cubicBezTo>
                    <a:cubicBezTo>
                      <a:pt x="117038" y="87511"/>
                      <a:pt x="116086" y="87511"/>
                      <a:pt x="115610" y="87511"/>
                    </a:cubicBezTo>
                    <a:cubicBezTo>
                      <a:pt x="108466" y="87511"/>
                      <a:pt x="101798" y="85130"/>
                      <a:pt x="97036" y="80367"/>
                    </a:cubicBezTo>
                    <a:cubicBezTo>
                      <a:pt x="85130" y="69890"/>
                      <a:pt x="84177" y="51792"/>
                      <a:pt x="94178" y="39886"/>
                    </a:cubicBezTo>
                    <a:lnTo>
                      <a:pt x="122277" y="7501"/>
                    </a:lnTo>
                    <a:cubicBezTo>
                      <a:pt x="100370" y="4643"/>
                      <a:pt x="72271" y="16073"/>
                      <a:pt x="43220" y="1786"/>
                    </a:cubicBezTo>
                    <a:lnTo>
                      <a:pt x="1786" y="70366"/>
                    </a:lnTo>
                    <a:lnTo>
                      <a:pt x="34171" y="107990"/>
                    </a:lnTo>
                    <a:lnTo>
                      <a:pt x="46553" y="93702"/>
                    </a:lnTo>
                    <a:cubicBezTo>
                      <a:pt x="50840" y="88463"/>
                      <a:pt x="57507" y="85606"/>
                      <a:pt x="64651" y="85606"/>
                    </a:cubicBezTo>
                    <a:lnTo>
                      <a:pt x="64651" y="85606"/>
                    </a:lnTo>
                    <a:cubicBezTo>
                      <a:pt x="70366" y="85606"/>
                      <a:pt x="76081" y="87511"/>
                      <a:pt x="80367" y="91321"/>
                    </a:cubicBezTo>
                    <a:cubicBezTo>
                      <a:pt x="85606" y="95607"/>
                      <a:pt x="87987" y="101798"/>
                      <a:pt x="88463" y="108466"/>
                    </a:cubicBezTo>
                    <a:cubicBezTo>
                      <a:pt x="90845" y="107513"/>
                      <a:pt x="93702" y="107037"/>
                      <a:pt x="96560" y="107037"/>
                    </a:cubicBezTo>
                    <a:cubicBezTo>
                      <a:pt x="102275" y="107037"/>
                      <a:pt x="107990" y="108942"/>
                      <a:pt x="112276" y="112752"/>
                    </a:cubicBezTo>
                    <a:cubicBezTo>
                      <a:pt x="117515" y="117515"/>
                      <a:pt x="120372" y="123706"/>
                      <a:pt x="120372" y="130373"/>
                    </a:cubicBezTo>
                    <a:cubicBezTo>
                      <a:pt x="122277" y="129897"/>
                      <a:pt x="124658" y="129421"/>
                      <a:pt x="126563" y="129421"/>
                    </a:cubicBezTo>
                    <a:lnTo>
                      <a:pt x="126563" y="129421"/>
                    </a:lnTo>
                    <a:cubicBezTo>
                      <a:pt x="131802" y="129421"/>
                      <a:pt x="136565" y="131326"/>
                      <a:pt x="140851" y="134660"/>
                    </a:cubicBezTo>
                    <a:cubicBezTo>
                      <a:pt x="145137" y="138470"/>
                      <a:pt x="147518" y="143708"/>
                      <a:pt x="147995" y="149423"/>
                    </a:cubicBezTo>
                    <a:cubicBezTo>
                      <a:pt x="149423" y="148947"/>
                      <a:pt x="151328" y="148471"/>
                      <a:pt x="153233" y="148471"/>
                    </a:cubicBezTo>
                    <a:lnTo>
                      <a:pt x="153233" y="148471"/>
                    </a:lnTo>
                    <a:cubicBezTo>
                      <a:pt x="157996" y="148471"/>
                      <a:pt x="162282" y="149900"/>
                      <a:pt x="165616" y="153233"/>
                    </a:cubicBezTo>
                    <a:cubicBezTo>
                      <a:pt x="169426" y="156567"/>
                      <a:pt x="171807" y="161330"/>
                      <a:pt x="172283" y="166092"/>
                    </a:cubicBezTo>
                    <a:cubicBezTo>
                      <a:pt x="172760" y="171331"/>
                      <a:pt x="170855" y="176093"/>
                      <a:pt x="167521" y="179903"/>
                    </a:cubicBezTo>
                    <a:lnTo>
                      <a:pt x="151328" y="198477"/>
                    </a:lnTo>
                    <a:lnTo>
                      <a:pt x="157996" y="203716"/>
                    </a:lnTo>
                    <a:cubicBezTo>
                      <a:pt x="161330" y="205621"/>
                      <a:pt x="165140" y="207050"/>
                      <a:pt x="169426" y="206573"/>
                    </a:cubicBezTo>
                    <a:cubicBezTo>
                      <a:pt x="179903" y="205621"/>
                      <a:pt x="187523" y="196572"/>
                      <a:pt x="186571" y="186095"/>
                    </a:cubicBezTo>
                    <a:cubicBezTo>
                      <a:pt x="186571" y="186095"/>
                      <a:pt x="186571" y="185618"/>
                      <a:pt x="186571" y="185618"/>
                    </a:cubicBezTo>
                    <a:cubicBezTo>
                      <a:pt x="188000" y="186095"/>
                      <a:pt x="189905" y="186095"/>
                      <a:pt x="191333" y="186095"/>
                    </a:cubicBezTo>
                    <a:cubicBezTo>
                      <a:pt x="201811" y="185142"/>
                      <a:pt x="209431" y="176093"/>
                      <a:pt x="208478" y="165616"/>
                    </a:cubicBezTo>
                    <a:cubicBezTo>
                      <a:pt x="208478" y="165616"/>
                      <a:pt x="208478" y="165140"/>
                      <a:pt x="208478" y="165140"/>
                    </a:cubicBezTo>
                    <a:cubicBezTo>
                      <a:pt x="209907" y="165616"/>
                      <a:pt x="211812" y="165616"/>
                      <a:pt x="213241" y="165616"/>
                    </a:cubicBezTo>
                    <a:cubicBezTo>
                      <a:pt x="223718" y="164663"/>
                      <a:pt x="231338" y="155615"/>
                      <a:pt x="230386" y="145137"/>
                    </a:cubicBezTo>
                    <a:cubicBezTo>
                      <a:pt x="230386" y="144185"/>
                      <a:pt x="229910" y="143232"/>
                      <a:pt x="229910" y="142280"/>
                    </a:cubicBezTo>
                    <a:cubicBezTo>
                      <a:pt x="232767" y="143708"/>
                      <a:pt x="236101" y="144661"/>
                      <a:pt x="239911" y="144185"/>
                    </a:cubicBezTo>
                    <a:cubicBezTo>
                      <a:pt x="250388" y="143232"/>
                      <a:pt x="258008" y="134183"/>
                      <a:pt x="257056" y="123706"/>
                    </a:cubicBezTo>
                    <a:cubicBezTo>
                      <a:pt x="257532" y="118467"/>
                      <a:pt x="255151" y="114181"/>
                      <a:pt x="251817" y="110847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B3BFC890-131B-4F4B-950B-8CB7E1FB9676}"/>
                  </a:ext>
                </a:extLst>
              </p:cNvPr>
              <p:cNvSpPr/>
              <p:nvPr/>
            </p:nvSpPr>
            <p:spPr>
              <a:xfrm>
                <a:off x="3990812" y="5631691"/>
                <a:ext cx="95250" cy="114300"/>
              </a:xfrm>
              <a:custGeom>
                <a:avLst/>
                <a:gdLst>
                  <a:gd name="connsiteX0" fmla="*/ 97073 w 95250"/>
                  <a:gd name="connsiteY0" fmla="*/ 91321 h 114300"/>
                  <a:gd name="connsiteX1" fmla="*/ 60402 w 95250"/>
                  <a:gd name="connsiteY1" fmla="*/ 113705 h 114300"/>
                  <a:gd name="connsiteX2" fmla="*/ 47543 w 95250"/>
                  <a:gd name="connsiteY2" fmla="*/ 110371 h 114300"/>
                  <a:gd name="connsiteX3" fmla="*/ 3252 w 95250"/>
                  <a:gd name="connsiteY3" fmla="*/ 37028 h 114300"/>
                  <a:gd name="connsiteX4" fmla="*/ 6586 w 95250"/>
                  <a:gd name="connsiteY4" fmla="*/ 24170 h 114300"/>
                  <a:gd name="connsiteX5" fmla="*/ 43257 w 95250"/>
                  <a:gd name="connsiteY5" fmla="*/ 1786 h 114300"/>
                  <a:gd name="connsiteX6" fmla="*/ 97073 w 95250"/>
                  <a:gd name="connsiteY6" fmla="*/ 91321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250" h="114300">
                    <a:moveTo>
                      <a:pt x="97073" y="91321"/>
                    </a:moveTo>
                    <a:lnTo>
                      <a:pt x="60402" y="113705"/>
                    </a:lnTo>
                    <a:cubicBezTo>
                      <a:pt x="56116" y="116562"/>
                      <a:pt x="49925" y="115133"/>
                      <a:pt x="47543" y="110371"/>
                    </a:cubicBezTo>
                    <a:lnTo>
                      <a:pt x="3252" y="37028"/>
                    </a:lnTo>
                    <a:cubicBezTo>
                      <a:pt x="395" y="32742"/>
                      <a:pt x="1823" y="26551"/>
                      <a:pt x="6586" y="24170"/>
                    </a:cubicBezTo>
                    <a:lnTo>
                      <a:pt x="43257" y="1786"/>
                    </a:lnTo>
                    <a:lnTo>
                      <a:pt x="97073" y="91321"/>
                    </a:ln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785034DC-813A-4BA3-82CA-29BB0F5E773E}"/>
                  </a:ext>
                </a:extLst>
              </p:cNvPr>
              <p:cNvSpPr/>
              <p:nvPr/>
            </p:nvSpPr>
            <p:spPr>
              <a:xfrm>
                <a:off x="3825541" y="5670196"/>
                <a:ext cx="204788" cy="114300"/>
              </a:xfrm>
              <a:custGeom>
                <a:avLst/>
                <a:gdLst>
                  <a:gd name="connsiteX0" fmla="*/ 162809 w 204787"/>
                  <a:gd name="connsiteY0" fmla="*/ 8048 h 114300"/>
                  <a:gd name="connsiteX1" fmla="*/ 62796 w 204787"/>
                  <a:gd name="connsiteY1" fmla="*/ 2333 h 114300"/>
                  <a:gd name="connsiteX2" fmla="*/ 60415 w 204787"/>
                  <a:gd name="connsiteY2" fmla="*/ 1857 h 114300"/>
                  <a:gd name="connsiteX3" fmla="*/ 44222 w 204787"/>
                  <a:gd name="connsiteY3" fmla="*/ 8048 h 114300"/>
                  <a:gd name="connsiteX4" fmla="*/ 6599 w 204787"/>
                  <a:gd name="connsiteY4" fmla="*/ 50911 h 114300"/>
                  <a:gd name="connsiteX5" fmla="*/ 8504 w 204787"/>
                  <a:gd name="connsiteY5" fmla="*/ 77581 h 114300"/>
                  <a:gd name="connsiteX6" fmla="*/ 22791 w 204787"/>
                  <a:gd name="connsiteY6" fmla="*/ 82343 h 114300"/>
                  <a:gd name="connsiteX7" fmla="*/ 35650 w 204787"/>
                  <a:gd name="connsiteY7" fmla="*/ 75676 h 114300"/>
                  <a:gd name="connsiteX8" fmla="*/ 74702 w 204787"/>
                  <a:gd name="connsiteY8" fmla="*/ 30908 h 114300"/>
                  <a:gd name="connsiteX9" fmla="*/ 163761 w 204787"/>
                  <a:gd name="connsiteY9" fmla="*/ 107584 h 114300"/>
                  <a:gd name="connsiteX10" fmla="*/ 163761 w 204787"/>
                  <a:gd name="connsiteY10" fmla="*/ 107584 h 114300"/>
                  <a:gd name="connsiteX11" fmla="*/ 163761 w 204787"/>
                  <a:gd name="connsiteY11" fmla="*/ 107584 h 114300"/>
                  <a:gd name="connsiteX12" fmla="*/ 169000 w 204787"/>
                  <a:gd name="connsiteY12" fmla="*/ 113776 h 114300"/>
                  <a:gd name="connsiteX13" fmla="*/ 203290 w 204787"/>
                  <a:gd name="connsiteY13" fmla="*/ 74247 h 114300"/>
                  <a:gd name="connsiteX14" fmla="*/ 162809 w 204787"/>
                  <a:gd name="connsiteY14" fmla="*/ 8048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04787" h="114300">
                    <a:moveTo>
                      <a:pt x="162809" y="8048"/>
                    </a:moveTo>
                    <a:cubicBezTo>
                      <a:pt x="123280" y="22336"/>
                      <a:pt x="94705" y="8524"/>
                      <a:pt x="62796" y="2333"/>
                    </a:cubicBezTo>
                    <a:cubicBezTo>
                      <a:pt x="62320" y="2333"/>
                      <a:pt x="60415" y="1857"/>
                      <a:pt x="60415" y="1857"/>
                    </a:cubicBezTo>
                    <a:cubicBezTo>
                      <a:pt x="54700" y="1381"/>
                      <a:pt x="48509" y="3286"/>
                      <a:pt x="44222" y="8048"/>
                    </a:cubicBezTo>
                    <a:lnTo>
                      <a:pt x="6599" y="50911"/>
                    </a:lnTo>
                    <a:cubicBezTo>
                      <a:pt x="-545" y="59007"/>
                      <a:pt x="407" y="70913"/>
                      <a:pt x="8504" y="77581"/>
                    </a:cubicBezTo>
                    <a:cubicBezTo>
                      <a:pt x="12790" y="80914"/>
                      <a:pt x="17552" y="82819"/>
                      <a:pt x="22791" y="82343"/>
                    </a:cubicBezTo>
                    <a:cubicBezTo>
                      <a:pt x="27554" y="81867"/>
                      <a:pt x="32316" y="79962"/>
                      <a:pt x="35650" y="75676"/>
                    </a:cubicBezTo>
                    <a:cubicBezTo>
                      <a:pt x="35650" y="75676"/>
                      <a:pt x="74702" y="30908"/>
                      <a:pt x="74702" y="30908"/>
                    </a:cubicBezTo>
                    <a:lnTo>
                      <a:pt x="163761" y="107584"/>
                    </a:lnTo>
                    <a:lnTo>
                      <a:pt x="163761" y="107584"/>
                    </a:lnTo>
                    <a:lnTo>
                      <a:pt x="163761" y="107584"/>
                    </a:lnTo>
                    <a:cubicBezTo>
                      <a:pt x="166142" y="109966"/>
                      <a:pt x="167095" y="110918"/>
                      <a:pt x="169000" y="113776"/>
                    </a:cubicBezTo>
                    <a:lnTo>
                      <a:pt x="203290" y="74247"/>
                    </a:lnTo>
                    <a:lnTo>
                      <a:pt x="162809" y="8048"/>
                    </a:ln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</p:grpSp>
      <p:sp>
        <p:nvSpPr>
          <p:cNvPr id="89" name="Rectangle 88">
            <a:extLst>
              <a:ext uri="{FF2B5EF4-FFF2-40B4-BE49-F238E27FC236}">
                <a16:creationId xmlns:a16="http://schemas.microsoft.com/office/drawing/2014/main" id="{7F890744-1913-47D8-9150-217BAC3F31FC}"/>
              </a:ext>
            </a:extLst>
          </p:cNvPr>
          <p:cNvSpPr/>
          <p:nvPr/>
        </p:nvSpPr>
        <p:spPr>
          <a:xfrm>
            <a:off x="2831837" y="1986231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196F01D6-2AEF-4EF5-A6D4-2EC1E8C69486}"/>
              </a:ext>
            </a:extLst>
          </p:cNvPr>
          <p:cNvSpPr/>
          <p:nvPr/>
        </p:nvSpPr>
        <p:spPr>
          <a:xfrm>
            <a:off x="3151877" y="160943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041AF56-A0BE-4F4A-A23B-9C295CB5D1E1}"/>
              </a:ext>
            </a:extLst>
          </p:cNvPr>
          <p:cNvGrpSpPr/>
          <p:nvPr/>
        </p:nvGrpSpPr>
        <p:grpSpPr>
          <a:xfrm>
            <a:off x="7951337" y="4573997"/>
            <a:ext cx="731520" cy="731520"/>
            <a:chOff x="7951337" y="4573997"/>
            <a:chExt cx="731520" cy="731520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5A22094A-26B5-44D8-AE04-3E68532CE2E3}"/>
                </a:ext>
              </a:extLst>
            </p:cNvPr>
            <p:cNvSpPr/>
            <p:nvPr/>
          </p:nvSpPr>
          <p:spPr>
            <a:xfrm>
              <a:off x="7951337" y="4573997"/>
              <a:ext cx="731520" cy="731520"/>
            </a:xfrm>
            <a:prstGeom prst="ellipse">
              <a:avLst/>
            </a:prstGeom>
            <a:solidFill>
              <a:srgbClr val="00BB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7" name="Graphic 3" descr="Statistics">
              <a:extLst>
                <a:ext uri="{FF2B5EF4-FFF2-40B4-BE49-F238E27FC236}">
                  <a16:creationId xmlns:a16="http://schemas.microsoft.com/office/drawing/2014/main" id="{D358B8EB-CE2C-4F99-AB71-17E53CEF951D}"/>
                </a:ext>
              </a:extLst>
            </p:cNvPr>
            <p:cNvGrpSpPr/>
            <p:nvPr/>
          </p:nvGrpSpPr>
          <p:grpSpPr>
            <a:xfrm>
              <a:off x="8088497" y="4711157"/>
              <a:ext cx="457200" cy="457200"/>
              <a:chOff x="8083423" y="5603620"/>
              <a:chExt cx="457200" cy="4572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01EBF14F-58BF-4A2E-B3A1-BAC44EB99FC9}"/>
                  </a:ext>
                </a:extLst>
              </p:cNvPr>
              <p:cNvSpPr/>
              <p:nvPr/>
            </p:nvSpPr>
            <p:spPr>
              <a:xfrm>
                <a:off x="8200620" y="5663719"/>
                <a:ext cx="261938" cy="285750"/>
              </a:xfrm>
              <a:custGeom>
                <a:avLst/>
                <a:gdLst>
                  <a:gd name="connsiteX0" fmla="*/ 263803 w 261937"/>
                  <a:gd name="connsiteY0" fmla="*/ 35151 h 285750"/>
                  <a:gd name="connsiteX1" fmla="*/ 230493 w 261937"/>
                  <a:gd name="connsiteY1" fmla="*/ 1786 h 285750"/>
                  <a:gd name="connsiteX2" fmla="*/ 197128 w 261937"/>
                  <a:gd name="connsiteY2" fmla="*/ 35096 h 285750"/>
                  <a:gd name="connsiteX3" fmla="*/ 212272 w 261937"/>
                  <a:gd name="connsiteY3" fmla="*/ 63059 h 285750"/>
                  <a:gd name="connsiteX4" fmla="*/ 187603 w 261937"/>
                  <a:gd name="connsiteY4" fmla="*/ 135164 h 285750"/>
                  <a:gd name="connsiteX5" fmla="*/ 187603 w 261937"/>
                  <a:gd name="connsiteY5" fmla="*/ 135164 h 285750"/>
                  <a:gd name="connsiteX6" fmla="*/ 168553 w 261937"/>
                  <a:gd name="connsiteY6" fmla="*/ 141117 h 285750"/>
                  <a:gd name="connsiteX7" fmla="*/ 118832 w 261937"/>
                  <a:gd name="connsiteY7" fmla="*/ 103826 h 285750"/>
                  <a:gd name="connsiteX8" fmla="*/ 99102 w 261937"/>
                  <a:gd name="connsiteY8" fmla="*/ 61007 h 285750"/>
                  <a:gd name="connsiteX9" fmla="*/ 56283 w 261937"/>
                  <a:gd name="connsiteY9" fmla="*/ 80737 h 285750"/>
                  <a:gd name="connsiteX10" fmla="*/ 68921 w 261937"/>
                  <a:gd name="connsiteY10" fmla="*/ 119924 h 285750"/>
                  <a:gd name="connsiteX11" fmla="*/ 37155 w 261937"/>
                  <a:gd name="connsiteY11" fmla="*/ 220889 h 285750"/>
                  <a:gd name="connsiteX12" fmla="*/ 35203 w 261937"/>
                  <a:gd name="connsiteY12" fmla="*/ 220889 h 285750"/>
                  <a:gd name="connsiteX13" fmla="*/ 1786 w 261937"/>
                  <a:gd name="connsiteY13" fmla="*/ 254147 h 285750"/>
                  <a:gd name="connsiteX14" fmla="*/ 35044 w 261937"/>
                  <a:gd name="connsiteY14" fmla="*/ 287564 h 285750"/>
                  <a:gd name="connsiteX15" fmla="*/ 68461 w 261937"/>
                  <a:gd name="connsiteY15" fmla="*/ 254305 h 285750"/>
                  <a:gd name="connsiteX16" fmla="*/ 55062 w 261937"/>
                  <a:gd name="connsiteY16" fmla="*/ 227508 h 285750"/>
                  <a:gd name="connsiteX17" fmla="*/ 87114 w 261937"/>
                  <a:gd name="connsiteY17" fmla="*/ 125639 h 285750"/>
                  <a:gd name="connsiteX18" fmla="*/ 87590 w 261937"/>
                  <a:gd name="connsiteY18" fmla="*/ 125639 h 285750"/>
                  <a:gd name="connsiteX19" fmla="*/ 107402 w 261937"/>
                  <a:gd name="connsiteY19" fmla="*/ 119066 h 285750"/>
                  <a:gd name="connsiteX20" fmla="*/ 156694 w 261937"/>
                  <a:gd name="connsiteY20" fmla="*/ 155976 h 285750"/>
                  <a:gd name="connsiteX21" fmla="*/ 154265 w 261937"/>
                  <a:gd name="connsiteY21" fmla="*/ 168501 h 285750"/>
                  <a:gd name="connsiteX22" fmla="*/ 187590 w 261937"/>
                  <a:gd name="connsiteY22" fmla="*/ 201851 h 285750"/>
                  <a:gd name="connsiteX23" fmla="*/ 220940 w 261937"/>
                  <a:gd name="connsiteY23" fmla="*/ 168527 h 285750"/>
                  <a:gd name="connsiteX24" fmla="*/ 205891 w 261937"/>
                  <a:gd name="connsiteY24" fmla="*/ 140640 h 285750"/>
                  <a:gd name="connsiteX25" fmla="*/ 230465 w 261937"/>
                  <a:gd name="connsiteY25" fmla="*/ 68489 h 285750"/>
                  <a:gd name="connsiteX26" fmla="*/ 263803 w 261937"/>
                  <a:gd name="connsiteY26" fmla="*/ 35151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261937" h="285750">
                    <a:moveTo>
                      <a:pt x="263803" y="35151"/>
                    </a:moveTo>
                    <a:cubicBezTo>
                      <a:pt x="263818" y="16739"/>
                      <a:pt x="248905" y="1801"/>
                      <a:pt x="230493" y="1786"/>
                    </a:cubicBezTo>
                    <a:cubicBezTo>
                      <a:pt x="212081" y="1771"/>
                      <a:pt x="197143" y="16684"/>
                      <a:pt x="197128" y="35096"/>
                    </a:cubicBezTo>
                    <a:cubicBezTo>
                      <a:pt x="197118" y="46379"/>
                      <a:pt x="202817" y="56902"/>
                      <a:pt x="212272" y="63059"/>
                    </a:cubicBezTo>
                    <a:lnTo>
                      <a:pt x="187603" y="135164"/>
                    </a:lnTo>
                    <a:lnTo>
                      <a:pt x="187603" y="135164"/>
                    </a:lnTo>
                    <a:cubicBezTo>
                      <a:pt x="180794" y="135156"/>
                      <a:pt x="174146" y="137233"/>
                      <a:pt x="168553" y="141117"/>
                    </a:cubicBezTo>
                    <a:lnTo>
                      <a:pt x="118832" y="103826"/>
                    </a:lnTo>
                    <a:cubicBezTo>
                      <a:pt x="125208" y="86554"/>
                      <a:pt x="116375" y="67383"/>
                      <a:pt x="99102" y="61007"/>
                    </a:cubicBezTo>
                    <a:cubicBezTo>
                      <a:pt x="81829" y="54631"/>
                      <a:pt x="62658" y="63464"/>
                      <a:pt x="56283" y="80737"/>
                    </a:cubicBezTo>
                    <a:cubicBezTo>
                      <a:pt x="50962" y="95151"/>
                      <a:pt x="56181" y="111334"/>
                      <a:pt x="68921" y="119924"/>
                    </a:cubicBezTo>
                    <a:lnTo>
                      <a:pt x="37155" y="220889"/>
                    </a:lnTo>
                    <a:lnTo>
                      <a:pt x="35203" y="220889"/>
                    </a:lnTo>
                    <a:cubicBezTo>
                      <a:pt x="16791" y="220845"/>
                      <a:pt x="1830" y="235735"/>
                      <a:pt x="1786" y="254147"/>
                    </a:cubicBezTo>
                    <a:cubicBezTo>
                      <a:pt x="1742" y="272558"/>
                      <a:pt x="16632" y="287520"/>
                      <a:pt x="35044" y="287564"/>
                    </a:cubicBezTo>
                    <a:cubicBezTo>
                      <a:pt x="53456" y="287607"/>
                      <a:pt x="68417" y="272717"/>
                      <a:pt x="68461" y="254305"/>
                    </a:cubicBezTo>
                    <a:cubicBezTo>
                      <a:pt x="68486" y="243756"/>
                      <a:pt x="63517" y="233818"/>
                      <a:pt x="55062" y="227508"/>
                    </a:cubicBezTo>
                    <a:lnTo>
                      <a:pt x="87114" y="125639"/>
                    </a:lnTo>
                    <a:lnTo>
                      <a:pt x="87590" y="125639"/>
                    </a:lnTo>
                    <a:cubicBezTo>
                      <a:pt x="94727" y="125625"/>
                      <a:pt x="101672" y="123322"/>
                      <a:pt x="107402" y="119066"/>
                    </a:cubicBezTo>
                    <a:lnTo>
                      <a:pt x="156694" y="155976"/>
                    </a:lnTo>
                    <a:cubicBezTo>
                      <a:pt x="155108" y="159962"/>
                      <a:pt x="154284" y="164211"/>
                      <a:pt x="154265" y="168501"/>
                    </a:cubicBezTo>
                    <a:cubicBezTo>
                      <a:pt x="154258" y="186913"/>
                      <a:pt x="169178" y="201844"/>
                      <a:pt x="187590" y="201851"/>
                    </a:cubicBezTo>
                    <a:cubicBezTo>
                      <a:pt x="206002" y="201859"/>
                      <a:pt x="220933" y="186939"/>
                      <a:pt x="220940" y="168527"/>
                    </a:cubicBezTo>
                    <a:cubicBezTo>
                      <a:pt x="220944" y="157289"/>
                      <a:pt x="215287" y="146805"/>
                      <a:pt x="205891" y="140640"/>
                    </a:cubicBezTo>
                    <a:lnTo>
                      <a:pt x="230465" y="68489"/>
                    </a:lnTo>
                    <a:cubicBezTo>
                      <a:pt x="248877" y="68489"/>
                      <a:pt x="263803" y="53563"/>
                      <a:pt x="263803" y="35151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5494AA3C-321F-465C-829C-6B0DCA7E3A31}"/>
                  </a:ext>
                </a:extLst>
              </p:cNvPr>
              <p:cNvSpPr/>
              <p:nvPr/>
            </p:nvSpPr>
            <p:spPr>
              <a:xfrm>
                <a:off x="8148312" y="5663747"/>
                <a:ext cx="328613" cy="333375"/>
              </a:xfrm>
              <a:custGeom>
                <a:avLst/>
                <a:gdLst>
                  <a:gd name="connsiteX0" fmla="*/ 30361 w 328612"/>
                  <a:gd name="connsiteY0" fmla="*/ 1786 h 333375"/>
                  <a:gd name="connsiteX1" fmla="*/ 1786 w 328612"/>
                  <a:gd name="connsiteY1" fmla="*/ 1786 h 333375"/>
                  <a:gd name="connsiteX2" fmla="*/ 1786 w 328612"/>
                  <a:gd name="connsiteY2" fmla="*/ 335161 h 333375"/>
                  <a:gd name="connsiteX3" fmla="*/ 330398 w 328612"/>
                  <a:gd name="connsiteY3" fmla="*/ 335161 h 333375"/>
                  <a:gd name="connsiteX4" fmla="*/ 330398 w 328612"/>
                  <a:gd name="connsiteY4" fmla="*/ 306586 h 333375"/>
                  <a:gd name="connsiteX5" fmla="*/ 30361 w 328612"/>
                  <a:gd name="connsiteY5" fmla="*/ 306586 h 333375"/>
                  <a:gd name="connsiteX6" fmla="*/ 30361 w 328612"/>
                  <a:gd name="connsiteY6" fmla="*/ 1786 h 333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8612" h="333375">
                    <a:moveTo>
                      <a:pt x="30361" y="1786"/>
                    </a:moveTo>
                    <a:lnTo>
                      <a:pt x="1786" y="1786"/>
                    </a:lnTo>
                    <a:lnTo>
                      <a:pt x="1786" y="335161"/>
                    </a:lnTo>
                    <a:lnTo>
                      <a:pt x="330398" y="335161"/>
                    </a:lnTo>
                    <a:lnTo>
                      <a:pt x="330398" y="306586"/>
                    </a:lnTo>
                    <a:lnTo>
                      <a:pt x="30361" y="306586"/>
                    </a:lnTo>
                    <a:lnTo>
                      <a:pt x="30361" y="1786"/>
                    </a:ln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60DA1555-1016-456E-A95A-3EB741DAA14F}"/>
              </a:ext>
            </a:extLst>
          </p:cNvPr>
          <p:cNvGrpSpPr/>
          <p:nvPr/>
        </p:nvGrpSpPr>
        <p:grpSpPr>
          <a:xfrm>
            <a:off x="614987" y="3366145"/>
            <a:ext cx="10970519" cy="1003109"/>
            <a:chOff x="614987" y="3366145"/>
            <a:chExt cx="10970519" cy="1003109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FAAB7E63-C2B2-4227-B013-FD0C3E9B190F}"/>
                </a:ext>
              </a:extLst>
            </p:cNvPr>
            <p:cNvGrpSpPr/>
            <p:nvPr/>
          </p:nvGrpSpPr>
          <p:grpSpPr>
            <a:xfrm>
              <a:off x="614987" y="3366145"/>
              <a:ext cx="2103120" cy="820884"/>
              <a:chOff x="614987" y="3366145"/>
              <a:chExt cx="2103120" cy="820884"/>
            </a:xfrm>
          </p:grpSpPr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D4A83C22-EAC1-4EBC-BB84-A23563069957}"/>
                  </a:ext>
                </a:extLst>
              </p:cNvPr>
              <p:cNvSpPr/>
              <p:nvPr/>
            </p:nvSpPr>
            <p:spPr>
              <a:xfrm>
                <a:off x="614987" y="3366145"/>
                <a:ext cx="2103120" cy="820884"/>
              </a:xfrm>
              <a:custGeom>
                <a:avLst/>
                <a:gdLst>
                  <a:gd name="connsiteX0" fmla="*/ 1051560 w 2103120"/>
                  <a:gd name="connsiteY0" fmla="*/ 0 h 820884"/>
                  <a:gd name="connsiteX1" fmla="*/ 1187163 w 2103120"/>
                  <a:gd name="connsiteY1" fmla="*/ 180804 h 820884"/>
                  <a:gd name="connsiteX2" fmla="*/ 2103120 w 2103120"/>
                  <a:gd name="connsiteY2" fmla="*/ 180804 h 820884"/>
                  <a:gd name="connsiteX3" fmla="*/ 2103120 w 2103120"/>
                  <a:gd name="connsiteY3" fmla="*/ 820884 h 820884"/>
                  <a:gd name="connsiteX4" fmla="*/ 320040 w 2103120"/>
                  <a:gd name="connsiteY4" fmla="*/ 820884 h 820884"/>
                  <a:gd name="connsiteX5" fmla="*/ 0 w 2103120"/>
                  <a:gd name="connsiteY5" fmla="*/ 500844 h 820884"/>
                  <a:gd name="connsiteX6" fmla="*/ 320040 w 2103120"/>
                  <a:gd name="connsiteY6" fmla="*/ 180804 h 820884"/>
                  <a:gd name="connsiteX7" fmla="*/ 915957 w 2103120"/>
                  <a:gd name="connsiteY7" fmla="*/ 180804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03120" h="820884">
                    <a:moveTo>
                      <a:pt x="1051560" y="0"/>
                    </a:moveTo>
                    <a:lnTo>
                      <a:pt x="1187163" y="180804"/>
                    </a:lnTo>
                    <a:lnTo>
                      <a:pt x="2103120" y="180804"/>
                    </a:lnTo>
                    <a:lnTo>
                      <a:pt x="2103120" y="820884"/>
                    </a:lnTo>
                    <a:lnTo>
                      <a:pt x="320040" y="820884"/>
                    </a:lnTo>
                    <a:cubicBezTo>
                      <a:pt x="143287" y="820884"/>
                      <a:pt x="0" y="677597"/>
                      <a:pt x="0" y="500844"/>
                    </a:cubicBezTo>
                    <a:cubicBezTo>
                      <a:pt x="0" y="324091"/>
                      <a:pt x="143287" y="180804"/>
                      <a:pt x="320040" y="180804"/>
                    </a:cubicBezTo>
                    <a:lnTo>
                      <a:pt x="915957" y="180804"/>
                    </a:lnTo>
                    <a:close/>
                  </a:path>
                </a:pathLst>
              </a:custGeom>
              <a:solidFill>
                <a:srgbClr val="9B5DE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FFA75467-A1F3-4F76-BD2B-9CD50907DACB}"/>
                  </a:ext>
                </a:extLst>
              </p:cNvPr>
              <p:cNvSpPr/>
              <p:nvPr/>
            </p:nvSpPr>
            <p:spPr>
              <a:xfrm>
                <a:off x="1300787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CBE63648-63BD-4623-B580-5363FC882DFD}"/>
                </a:ext>
              </a:extLst>
            </p:cNvPr>
            <p:cNvGrpSpPr/>
            <p:nvPr/>
          </p:nvGrpSpPr>
          <p:grpSpPr>
            <a:xfrm>
              <a:off x="5048687" y="3366145"/>
              <a:ext cx="2103120" cy="820884"/>
              <a:chOff x="5048687" y="3366145"/>
              <a:chExt cx="2103120" cy="820884"/>
            </a:xfrm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E45BA9C2-BA6B-48B5-BBA5-8E3E1123D429}"/>
                  </a:ext>
                </a:extLst>
              </p:cNvPr>
              <p:cNvSpPr/>
              <p:nvPr/>
            </p:nvSpPr>
            <p:spPr>
              <a:xfrm>
                <a:off x="5048687" y="3366145"/>
                <a:ext cx="2103120" cy="820884"/>
              </a:xfrm>
              <a:custGeom>
                <a:avLst/>
                <a:gdLst>
                  <a:gd name="connsiteX0" fmla="*/ 1051560 w 2103120"/>
                  <a:gd name="connsiteY0" fmla="*/ 0 h 820884"/>
                  <a:gd name="connsiteX1" fmla="*/ 1187163 w 2103120"/>
                  <a:gd name="connsiteY1" fmla="*/ 180804 h 820884"/>
                  <a:gd name="connsiteX2" fmla="*/ 2103120 w 2103120"/>
                  <a:gd name="connsiteY2" fmla="*/ 180804 h 820884"/>
                  <a:gd name="connsiteX3" fmla="*/ 2103120 w 2103120"/>
                  <a:gd name="connsiteY3" fmla="*/ 820884 h 820884"/>
                  <a:gd name="connsiteX4" fmla="*/ 0 w 2103120"/>
                  <a:gd name="connsiteY4" fmla="*/ 820884 h 820884"/>
                  <a:gd name="connsiteX5" fmla="*/ 0 w 2103120"/>
                  <a:gd name="connsiteY5" fmla="*/ 180804 h 820884"/>
                  <a:gd name="connsiteX6" fmla="*/ 915957 w 2103120"/>
                  <a:gd name="connsiteY6" fmla="*/ 180804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03120" h="820884">
                    <a:moveTo>
                      <a:pt x="1051560" y="0"/>
                    </a:moveTo>
                    <a:lnTo>
                      <a:pt x="1187163" y="180804"/>
                    </a:lnTo>
                    <a:lnTo>
                      <a:pt x="2103120" y="180804"/>
                    </a:lnTo>
                    <a:lnTo>
                      <a:pt x="2103120" y="820884"/>
                    </a:lnTo>
                    <a:lnTo>
                      <a:pt x="0" y="820884"/>
                    </a:lnTo>
                    <a:lnTo>
                      <a:pt x="0" y="180804"/>
                    </a:lnTo>
                    <a:lnTo>
                      <a:pt x="915957" y="180804"/>
                    </a:lnTo>
                    <a:close/>
                  </a:path>
                </a:pathLst>
              </a:custGeom>
              <a:solidFill>
                <a:srgbClr val="FEE4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B3D8F6CC-16E5-4CED-8694-0E137DE3877B}"/>
                  </a:ext>
                </a:extLst>
              </p:cNvPr>
              <p:cNvSpPr/>
              <p:nvPr/>
            </p:nvSpPr>
            <p:spPr>
              <a:xfrm>
                <a:off x="5734487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E8CFE47-2E92-4D82-BC69-C9C683CB71C1}"/>
                </a:ext>
              </a:extLst>
            </p:cNvPr>
            <p:cNvGrpSpPr/>
            <p:nvPr/>
          </p:nvGrpSpPr>
          <p:grpSpPr>
            <a:xfrm>
              <a:off x="9482386" y="3366145"/>
              <a:ext cx="2103120" cy="820884"/>
              <a:chOff x="9482386" y="3366145"/>
              <a:chExt cx="2103120" cy="820884"/>
            </a:xfrm>
          </p:grpSpPr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F1EBE4B4-6FA3-41CF-9942-618FF5014A86}"/>
                  </a:ext>
                </a:extLst>
              </p:cNvPr>
              <p:cNvSpPr/>
              <p:nvPr/>
            </p:nvSpPr>
            <p:spPr>
              <a:xfrm>
                <a:off x="9482386" y="3366145"/>
                <a:ext cx="2103120" cy="820884"/>
              </a:xfrm>
              <a:custGeom>
                <a:avLst/>
                <a:gdLst>
                  <a:gd name="connsiteX0" fmla="*/ 1051560 w 2103120"/>
                  <a:gd name="connsiteY0" fmla="*/ 0 h 820884"/>
                  <a:gd name="connsiteX1" fmla="*/ 1187163 w 2103120"/>
                  <a:gd name="connsiteY1" fmla="*/ 180804 h 820884"/>
                  <a:gd name="connsiteX2" fmla="*/ 1783080 w 2103120"/>
                  <a:gd name="connsiteY2" fmla="*/ 180804 h 820884"/>
                  <a:gd name="connsiteX3" fmla="*/ 2103120 w 2103120"/>
                  <a:gd name="connsiteY3" fmla="*/ 500844 h 820884"/>
                  <a:gd name="connsiteX4" fmla="*/ 1783080 w 2103120"/>
                  <a:gd name="connsiteY4" fmla="*/ 820884 h 820884"/>
                  <a:gd name="connsiteX5" fmla="*/ 0 w 2103120"/>
                  <a:gd name="connsiteY5" fmla="*/ 820884 h 820884"/>
                  <a:gd name="connsiteX6" fmla="*/ 0 w 2103120"/>
                  <a:gd name="connsiteY6" fmla="*/ 180804 h 820884"/>
                  <a:gd name="connsiteX7" fmla="*/ 915957 w 2103120"/>
                  <a:gd name="connsiteY7" fmla="*/ 180804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03120" h="820884">
                    <a:moveTo>
                      <a:pt x="1051560" y="0"/>
                    </a:moveTo>
                    <a:lnTo>
                      <a:pt x="1187163" y="180804"/>
                    </a:lnTo>
                    <a:lnTo>
                      <a:pt x="1783080" y="180804"/>
                    </a:lnTo>
                    <a:cubicBezTo>
                      <a:pt x="1959833" y="180804"/>
                      <a:pt x="2103120" y="324091"/>
                      <a:pt x="2103120" y="500844"/>
                    </a:cubicBezTo>
                    <a:cubicBezTo>
                      <a:pt x="2103120" y="677597"/>
                      <a:pt x="1959833" y="820884"/>
                      <a:pt x="1783080" y="820884"/>
                    </a:cubicBezTo>
                    <a:lnTo>
                      <a:pt x="0" y="820884"/>
                    </a:lnTo>
                    <a:lnTo>
                      <a:pt x="0" y="180804"/>
                    </a:lnTo>
                    <a:lnTo>
                      <a:pt x="915957" y="180804"/>
                    </a:lnTo>
                    <a:close/>
                  </a:path>
                </a:pathLst>
              </a:custGeom>
              <a:solidFill>
                <a:srgbClr val="00F5D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66A1A0F0-5FE8-448C-B3EB-94B5B17A8E00}"/>
                  </a:ext>
                </a:extLst>
              </p:cNvPr>
              <p:cNvSpPr/>
              <p:nvPr/>
            </p:nvSpPr>
            <p:spPr>
              <a:xfrm>
                <a:off x="10168186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271D422-A9E4-4A4B-A30C-797642A4690C}"/>
                </a:ext>
              </a:extLst>
            </p:cNvPr>
            <p:cNvGrpSpPr/>
            <p:nvPr/>
          </p:nvGrpSpPr>
          <p:grpSpPr>
            <a:xfrm>
              <a:off x="2831837" y="3548370"/>
              <a:ext cx="2103120" cy="820884"/>
              <a:chOff x="2831837" y="3548370"/>
              <a:chExt cx="2103120" cy="820884"/>
            </a:xfrm>
          </p:grpSpPr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93B01573-BC3C-4101-A168-E2089EFDEB23}"/>
                  </a:ext>
                </a:extLst>
              </p:cNvPr>
              <p:cNvSpPr/>
              <p:nvPr/>
            </p:nvSpPr>
            <p:spPr>
              <a:xfrm>
                <a:off x="2831837" y="3548370"/>
                <a:ext cx="2103120" cy="820884"/>
              </a:xfrm>
              <a:custGeom>
                <a:avLst/>
                <a:gdLst>
                  <a:gd name="connsiteX0" fmla="*/ 0 w 2103120"/>
                  <a:gd name="connsiteY0" fmla="*/ 0 h 820884"/>
                  <a:gd name="connsiteX1" fmla="*/ 2103120 w 2103120"/>
                  <a:gd name="connsiteY1" fmla="*/ 0 h 820884"/>
                  <a:gd name="connsiteX2" fmla="*/ 2103120 w 2103120"/>
                  <a:gd name="connsiteY2" fmla="*/ 640080 h 820884"/>
                  <a:gd name="connsiteX3" fmla="*/ 1187163 w 2103120"/>
                  <a:gd name="connsiteY3" fmla="*/ 640080 h 820884"/>
                  <a:gd name="connsiteX4" fmla="*/ 1051560 w 2103120"/>
                  <a:gd name="connsiteY4" fmla="*/ 820884 h 820884"/>
                  <a:gd name="connsiteX5" fmla="*/ 915957 w 2103120"/>
                  <a:gd name="connsiteY5" fmla="*/ 640080 h 820884"/>
                  <a:gd name="connsiteX6" fmla="*/ 0 w 2103120"/>
                  <a:gd name="connsiteY6" fmla="*/ 640080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03120" h="820884">
                    <a:moveTo>
                      <a:pt x="0" y="0"/>
                    </a:moveTo>
                    <a:lnTo>
                      <a:pt x="2103120" y="0"/>
                    </a:lnTo>
                    <a:lnTo>
                      <a:pt x="2103120" y="640080"/>
                    </a:lnTo>
                    <a:lnTo>
                      <a:pt x="1187163" y="640080"/>
                    </a:lnTo>
                    <a:lnTo>
                      <a:pt x="1051560" y="820884"/>
                    </a:lnTo>
                    <a:lnTo>
                      <a:pt x="915957" y="640080"/>
                    </a:lnTo>
                    <a:lnTo>
                      <a:pt x="0" y="640080"/>
                    </a:lnTo>
                    <a:close/>
                  </a:path>
                </a:pathLst>
              </a:custGeom>
              <a:solidFill>
                <a:srgbClr val="F15B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6A56DD46-0FD2-4B4A-A961-64E061EFB460}"/>
                  </a:ext>
                </a:extLst>
              </p:cNvPr>
              <p:cNvSpPr/>
              <p:nvPr/>
            </p:nvSpPr>
            <p:spPr>
              <a:xfrm>
                <a:off x="3517637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E0F170AD-4CAC-4A63-BBEE-0575766D7F95}"/>
                </a:ext>
              </a:extLst>
            </p:cNvPr>
            <p:cNvGrpSpPr/>
            <p:nvPr/>
          </p:nvGrpSpPr>
          <p:grpSpPr>
            <a:xfrm>
              <a:off x="7265537" y="3548370"/>
              <a:ext cx="2103120" cy="820884"/>
              <a:chOff x="7265537" y="3548370"/>
              <a:chExt cx="2103120" cy="820884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48A0DBA0-5B77-4E41-BBAB-16717C4BF7B3}"/>
                  </a:ext>
                </a:extLst>
              </p:cNvPr>
              <p:cNvSpPr/>
              <p:nvPr/>
            </p:nvSpPr>
            <p:spPr>
              <a:xfrm>
                <a:off x="7265537" y="3548370"/>
                <a:ext cx="2103120" cy="820884"/>
              </a:xfrm>
              <a:custGeom>
                <a:avLst/>
                <a:gdLst>
                  <a:gd name="connsiteX0" fmla="*/ 0 w 2103120"/>
                  <a:gd name="connsiteY0" fmla="*/ 0 h 820884"/>
                  <a:gd name="connsiteX1" fmla="*/ 2103120 w 2103120"/>
                  <a:gd name="connsiteY1" fmla="*/ 0 h 820884"/>
                  <a:gd name="connsiteX2" fmla="*/ 2103120 w 2103120"/>
                  <a:gd name="connsiteY2" fmla="*/ 640080 h 820884"/>
                  <a:gd name="connsiteX3" fmla="*/ 1187163 w 2103120"/>
                  <a:gd name="connsiteY3" fmla="*/ 640080 h 820884"/>
                  <a:gd name="connsiteX4" fmla="*/ 1051560 w 2103120"/>
                  <a:gd name="connsiteY4" fmla="*/ 820884 h 820884"/>
                  <a:gd name="connsiteX5" fmla="*/ 915957 w 2103120"/>
                  <a:gd name="connsiteY5" fmla="*/ 640080 h 820884"/>
                  <a:gd name="connsiteX6" fmla="*/ 0 w 2103120"/>
                  <a:gd name="connsiteY6" fmla="*/ 640080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03120" h="820884">
                    <a:moveTo>
                      <a:pt x="0" y="0"/>
                    </a:moveTo>
                    <a:lnTo>
                      <a:pt x="2103120" y="0"/>
                    </a:lnTo>
                    <a:lnTo>
                      <a:pt x="2103120" y="640080"/>
                    </a:lnTo>
                    <a:lnTo>
                      <a:pt x="1187163" y="640080"/>
                    </a:lnTo>
                    <a:lnTo>
                      <a:pt x="1051560" y="820884"/>
                    </a:lnTo>
                    <a:lnTo>
                      <a:pt x="915957" y="640080"/>
                    </a:lnTo>
                    <a:lnTo>
                      <a:pt x="0" y="640080"/>
                    </a:lnTo>
                    <a:close/>
                  </a:path>
                </a:pathLst>
              </a:custGeom>
              <a:solidFill>
                <a:srgbClr val="00BBF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D6EA53FC-AF14-4D43-A608-A875336704E3}"/>
                  </a:ext>
                </a:extLst>
              </p:cNvPr>
              <p:cNvSpPr/>
              <p:nvPr/>
            </p:nvSpPr>
            <p:spPr>
              <a:xfrm>
                <a:off x="7951337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</p:grpSp>
      <p:sp>
        <p:nvSpPr>
          <p:cNvPr id="92" name="Rectangle 91">
            <a:extLst>
              <a:ext uri="{FF2B5EF4-FFF2-40B4-BE49-F238E27FC236}">
                <a16:creationId xmlns:a16="http://schemas.microsoft.com/office/drawing/2014/main" id="{1E94142A-DBF8-4C9F-9556-A5C4A9F2B7C0}"/>
              </a:ext>
            </a:extLst>
          </p:cNvPr>
          <p:cNvSpPr/>
          <p:nvPr/>
        </p:nvSpPr>
        <p:spPr>
          <a:xfrm>
            <a:off x="7265537" y="1983777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3AB46F6A-633F-4A0E-8AE0-DEE0F8311CDA}"/>
              </a:ext>
            </a:extLst>
          </p:cNvPr>
          <p:cNvSpPr/>
          <p:nvPr/>
        </p:nvSpPr>
        <p:spPr>
          <a:xfrm>
            <a:off x="7585577" y="1606979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3182357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B6A62B4-57AA-4E92-B591-5A97E4564BB5}"/>
              </a:ext>
            </a:extLst>
          </p:cNvPr>
          <p:cNvSpPr/>
          <p:nvPr/>
        </p:nvSpPr>
        <p:spPr>
          <a:xfrm>
            <a:off x="3855720" y="694161"/>
            <a:ext cx="448056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latin typeface="Arial Black" panose="020B0A04020102020204" pitchFamily="34" charset="0"/>
              </a:rPr>
              <a:t>TIMELINE INFOGRAPHIC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21627EB7-030F-421E-ACD5-E96CE2BE6443}"/>
              </a:ext>
            </a:extLst>
          </p:cNvPr>
          <p:cNvGrpSpPr/>
          <p:nvPr/>
        </p:nvGrpSpPr>
        <p:grpSpPr>
          <a:xfrm>
            <a:off x="1300787" y="2453486"/>
            <a:ext cx="731520" cy="731520"/>
            <a:chOff x="1300787" y="2453486"/>
            <a:chExt cx="731520" cy="73152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3455EA5-C474-4FD2-96D6-8C2EAE74DAF2}"/>
                </a:ext>
              </a:extLst>
            </p:cNvPr>
            <p:cNvSpPr/>
            <p:nvPr/>
          </p:nvSpPr>
          <p:spPr>
            <a:xfrm>
              <a:off x="1300787" y="2453486"/>
              <a:ext cx="731520" cy="731520"/>
            </a:xfrm>
            <a:prstGeom prst="ellipse">
              <a:avLst/>
            </a:prstGeom>
            <a:solidFill>
              <a:srgbClr val="3BC7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Graphic 5" descr="Gears">
              <a:extLst>
                <a:ext uri="{FF2B5EF4-FFF2-40B4-BE49-F238E27FC236}">
                  <a16:creationId xmlns:a16="http://schemas.microsoft.com/office/drawing/2014/main" id="{9221D4F8-FFCA-456F-815E-918B71072458}"/>
                </a:ext>
              </a:extLst>
            </p:cNvPr>
            <p:cNvGrpSpPr/>
            <p:nvPr/>
          </p:nvGrpSpPr>
          <p:grpSpPr>
            <a:xfrm>
              <a:off x="1437947" y="2590646"/>
              <a:ext cx="457200" cy="457200"/>
              <a:chOff x="1351667" y="5529178"/>
              <a:chExt cx="457200" cy="457200"/>
            </a:xfrm>
            <a:solidFill>
              <a:schemeClr val="tx1"/>
            </a:solidFill>
          </p:grpSpPr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4911A1EC-3582-44C4-A1F5-26F23F9A8648}"/>
                  </a:ext>
                </a:extLst>
              </p:cNvPr>
              <p:cNvSpPr/>
              <p:nvPr/>
            </p:nvSpPr>
            <p:spPr>
              <a:xfrm>
                <a:off x="1529070" y="5566087"/>
                <a:ext cx="209550" cy="209550"/>
              </a:xfrm>
              <a:custGeom>
                <a:avLst/>
                <a:gdLst>
                  <a:gd name="connsiteX0" fmla="*/ 105013 w 209550"/>
                  <a:gd name="connsiteY0" fmla="*/ 140732 h 209550"/>
                  <a:gd name="connsiteX1" fmla="*/ 69294 w 209550"/>
                  <a:gd name="connsiteY1" fmla="*/ 105013 h 209550"/>
                  <a:gd name="connsiteX2" fmla="*/ 105013 w 209550"/>
                  <a:gd name="connsiteY2" fmla="*/ 69294 h 209550"/>
                  <a:gd name="connsiteX3" fmla="*/ 140732 w 209550"/>
                  <a:gd name="connsiteY3" fmla="*/ 105013 h 209550"/>
                  <a:gd name="connsiteX4" fmla="*/ 105013 w 209550"/>
                  <a:gd name="connsiteY4" fmla="*/ 140732 h 209550"/>
                  <a:gd name="connsiteX5" fmla="*/ 185499 w 209550"/>
                  <a:gd name="connsiteY5" fmla="*/ 82629 h 209550"/>
                  <a:gd name="connsiteX6" fmla="*/ 177879 w 209550"/>
                  <a:gd name="connsiteY6" fmla="*/ 64056 h 209550"/>
                  <a:gd name="connsiteX7" fmla="*/ 185499 w 209550"/>
                  <a:gd name="connsiteY7" fmla="*/ 41672 h 209550"/>
                  <a:gd name="connsiteX8" fmla="*/ 168354 w 209550"/>
                  <a:gd name="connsiteY8" fmla="*/ 24527 h 209550"/>
                  <a:gd name="connsiteX9" fmla="*/ 145971 w 209550"/>
                  <a:gd name="connsiteY9" fmla="*/ 32147 h 209550"/>
                  <a:gd name="connsiteX10" fmla="*/ 127397 w 209550"/>
                  <a:gd name="connsiteY10" fmla="*/ 24527 h 209550"/>
                  <a:gd name="connsiteX11" fmla="*/ 116919 w 209550"/>
                  <a:gd name="connsiteY11" fmla="*/ 3572 h 209550"/>
                  <a:gd name="connsiteX12" fmla="*/ 93107 w 209550"/>
                  <a:gd name="connsiteY12" fmla="*/ 3572 h 209550"/>
                  <a:gd name="connsiteX13" fmla="*/ 82629 w 209550"/>
                  <a:gd name="connsiteY13" fmla="*/ 24527 h 209550"/>
                  <a:gd name="connsiteX14" fmla="*/ 64056 w 209550"/>
                  <a:gd name="connsiteY14" fmla="*/ 32147 h 209550"/>
                  <a:gd name="connsiteX15" fmla="*/ 41672 w 209550"/>
                  <a:gd name="connsiteY15" fmla="*/ 24527 h 209550"/>
                  <a:gd name="connsiteX16" fmla="*/ 24527 w 209550"/>
                  <a:gd name="connsiteY16" fmla="*/ 41672 h 209550"/>
                  <a:gd name="connsiteX17" fmla="*/ 32147 w 209550"/>
                  <a:gd name="connsiteY17" fmla="*/ 64056 h 209550"/>
                  <a:gd name="connsiteX18" fmla="*/ 24527 w 209550"/>
                  <a:gd name="connsiteY18" fmla="*/ 82629 h 209550"/>
                  <a:gd name="connsiteX19" fmla="*/ 3572 w 209550"/>
                  <a:gd name="connsiteY19" fmla="*/ 93107 h 209550"/>
                  <a:gd name="connsiteX20" fmla="*/ 3572 w 209550"/>
                  <a:gd name="connsiteY20" fmla="*/ 116919 h 209550"/>
                  <a:gd name="connsiteX21" fmla="*/ 24527 w 209550"/>
                  <a:gd name="connsiteY21" fmla="*/ 127397 h 209550"/>
                  <a:gd name="connsiteX22" fmla="*/ 32147 w 209550"/>
                  <a:gd name="connsiteY22" fmla="*/ 145971 h 209550"/>
                  <a:gd name="connsiteX23" fmla="*/ 24527 w 209550"/>
                  <a:gd name="connsiteY23" fmla="*/ 168354 h 209550"/>
                  <a:gd name="connsiteX24" fmla="*/ 41196 w 209550"/>
                  <a:gd name="connsiteY24" fmla="*/ 185023 h 209550"/>
                  <a:gd name="connsiteX25" fmla="*/ 63579 w 209550"/>
                  <a:gd name="connsiteY25" fmla="*/ 177403 h 209550"/>
                  <a:gd name="connsiteX26" fmla="*/ 82153 w 209550"/>
                  <a:gd name="connsiteY26" fmla="*/ 185023 h 209550"/>
                  <a:gd name="connsiteX27" fmla="*/ 92631 w 209550"/>
                  <a:gd name="connsiteY27" fmla="*/ 205978 h 209550"/>
                  <a:gd name="connsiteX28" fmla="*/ 116443 w 209550"/>
                  <a:gd name="connsiteY28" fmla="*/ 205978 h 209550"/>
                  <a:gd name="connsiteX29" fmla="*/ 126921 w 209550"/>
                  <a:gd name="connsiteY29" fmla="*/ 185023 h 209550"/>
                  <a:gd name="connsiteX30" fmla="*/ 145494 w 209550"/>
                  <a:gd name="connsiteY30" fmla="*/ 177403 h 209550"/>
                  <a:gd name="connsiteX31" fmla="*/ 167878 w 209550"/>
                  <a:gd name="connsiteY31" fmla="*/ 185023 h 209550"/>
                  <a:gd name="connsiteX32" fmla="*/ 185023 w 209550"/>
                  <a:gd name="connsiteY32" fmla="*/ 168354 h 209550"/>
                  <a:gd name="connsiteX33" fmla="*/ 177403 w 209550"/>
                  <a:gd name="connsiteY33" fmla="*/ 145971 h 209550"/>
                  <a:gd name="connsiteX34" fmla="*/ 185499 w 209550"/>
                  <a:gd name="connsiteY34" fmla="*/ 127397 h 209550"/>
                  <a:gd name="connsiteX35" fmla="*/ 206454 w 209550"/>
                  <a:gd name="connsiteY35" fmla="*/ 116919 h 209550"/>
                  <a:gd name="connsiteX36" fmla="*/ 206454 w 209550"/>
                  <a:gd name="connsiteY36" fmla="*/ 93107 h 209550"/>
                  <a:gd name="connsiteX37" fmla="*/ 185499 w 209550"/>
                  <a:gd name="connsiteY37" fmla="*/ 82629 h 20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209550" h="209550">
                    <a:moveTo>
                      <a:pt x="105013" y="140732"/>
                    </a:moveTo>
                    <a:cubicBezTo>
                      <a:pt x="85011" y="140732"/>
                      <a:pt x="69294" y="124539"/>
                      <a:pt x="69294" y="105013"/>
                    </a:cubicBezTo>
                    <a:cubicBezTo>
                      <a:pt x="69294" y="85487"/>
                      <a:pt x="85487" y="69294"/>
                      <a:pt x="105013" y="69294"/>
                    </a:cubicBezTo>
                    <a:cubicBezTo>
                      <a:pt x="125016" y="69294"/>
                      <a:pt x="140732" y="85487"/>
                      <a:pt x="140732" y="105013"/>
                    </a:cubicBezTo>
                    <a:cubicBezTo>
                      <a:pt x="140732" y="124539"/>
                      <a:pt x="124539" y="140732"/>
                      <a:pt x="105013" y="140732"/>
                    </a:cubicBezTo>
                    <a:close/>
                    <a:moveTo>
                      <a:pt x="185499" y="82629"/>
                    </a:moveTo>
                    <a:cubicBezTo>
                      <a:pt x="183594" y="75962"/>
                      <a:pt x="181213" y="69771"/>
                      <a:pt x="177879" y="64056"/>
                    </a:cubicBezTo>
                    <a:lnTo>
                      <a:pt x="185499" y="41672"/>
                    </a:lnTo>
                    <a:lnTo>
                      <a:pt x="168354" y="24527"/>
                    </a:lnTo>
                    <a:lnTo>
                      <a:pt x="145971" y="32147"/>
                    </a:lnTo>
                    <a:cubicBezTo>
                      <a:pt x="140256" y="28813"/>
                      <a:pt x="134064" y="26432"/>
                      <a:pt x="127397" y="24527"/>
                    </a:cubicBezTo>
                    <a:lnTo>
                      <a:pt x="116919" y="3572"/>
                    </a:lnTo>
                    <a:lnTo>
                      <a:pt x="93107" y="3572"/>
                    </a:lnTo>
                    <a:lnTo>
                      <a:pt x="82629" y="24527"/>
                    </a:lnTo>
                    <a:cubicBezTo>
                      <a:pt x="75962" y="26432"/>
                      <a:pt x="69771" y="28813"/>
                      <a:pt x="64056" y="32147"/>
                    </a:cubicBezTo>
                    <a:lnTo>
                      <a:pt x="41672" y="24527"/>
                    </a:lnTo>
                    <a:lnTo>
                      <a:pt x="24527" y="41672"/>
                    </a:lnTo>
                    <a:lnTo>
                      <a:pt x="32147" y="64056"/>
                    </a:lnTo>
                    <a:cubicBezTo>
                      <a:pt x="28813" y="69771"/>
                      <a:pt x="26432" y="75962"/>
                      <a:pt x="24527" y="82629"/>
                    </a:cubicBezTo>
                    <a:lnTo>
                      <a:pt x="3572" y="93107"/>
                    </a:lnTo>
                    <a:lnTo>
                      <a:pt x="3572" y="116919"/>
                    </a:lnTo>
                    <a:lnTo>
                      <a:pt x="24527" y="127397"/>
                    </a:lnTo>
                    <a:cubicBezTo>
                      <a:pt x="26432" y="134064"/>
                      <a:pt x="28813" y="140256"/>
                      <a:pt x="32147" y="145971"/>
                    </a:cubicBezTo>
                    <a:lnTo>
                      <a:pt x="24527" y="168354"/>
                    </a:lnTo>
                    <a:lnTo>
                      <a:pt x="41196" y="185023"/>
                    </a:lnTo>
                    <a:lnTo>
                      <a:pt x="63579" y="177403"/>
                    </a:lnTo>
                    <a:cubicBezTo>
                      <a:pt x="69294" y="180737"/>
                      <a:pt x="75486" y="183118"/>
                      <a:pt x="82153" y="185023"/>
                    </a:cubicBezTo>
                    <a:lnTo>
                      <a:pt x="92631" y="205978"/>
                    </a:lnTo>
                    <a:lnTo>
                      <a:pt x="116443" y="205978"/>
                    </a:lnTo>
                    <a:lnTo>
                      <a:pt x="126921" y="185023"/>
                    </a:lnTo>
                    <a:cubicBezTo>
                      <a:pt x="133588" y="183118"/>
                      <a:pt x="139779" y="180737"/>
                      <a:pt x="145494" y="177403"/>
                    </a:cubicBezTo>
                    <a:lnTo>
                      <a:pt x="167878" y="185023"/>
                    </a:lnTo>
                    <a:lnTo>
                      <a:pt x="185023" y="168354"/>
                    </a:lnTo>
                    <a:lnTo>
                      <a:pt x="177403" y="145971"/>
                    </a:lnTo>
                    <a:cubicBezTo>
                      <a:pt x="180737" y="140256"/>
                      <a:pt x="183594" y="133588"/>
                      <a:pt x="185499" y="127397"/>
                    </a:cubicBezTo>
                    <a:lnTo>
                      <a:pt x="206454" y="116919"/>
                    </a:lnTo>
                    <a:lnTo>
                      <a:pt x="206454" y="93107"/>
                    </a:lnTo>
                    <a:lnTo>
                      <a:pt x="185499" y="82629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77C97D2F-523A-494F-BAC9-24D331DD7072}"/>
                  </a:ext>
                </a:extLst>
              </p:cNvPr>
              <p:cNvSpPr/>
              <p:nvPr/>
            </p:nvSpPr>
            <p:spPr>
              <a:xfrm>
                <a:off x="1421438" y="5739442"/>
                <a:ext cx="209550" cy="209550"/>
              </a:xfrm>
              <a:custGeom>
                <a:avLst/>
                <a:gdLst>
                  <a:gd name="connsiteX0" fmla="*/ 105013 w 209550"/>
                  <a:gd name="connsiteY0" fmla="*/ 140732 h 209550"/>
                  <a:gd name="connsiteX1" fmla="*/ 69294 w 209550"/>
                  <a:gd name="connsiteY1" fmla="*/ 105013 h 209550"/>
                  <a:gd name="connsiteX2" fmla="*/ 105013 w 209550"/>
                  <a:gd name="connsiteY2" fmla="*/ 69294 h 209550"/>
                  <a:gd name="connsiteX3" fmla="*/ 140732 w 209550"/>
                  <a:gd name="connsiteY3" fmla="*/ 105013 h 209550"/>
                  <a:gd name="connsiteX4" fmla="*/ 105013 w 209550"/>
                  <a:gd name="connsiteY4" fmla="*/ 140732 h 209550"/>
                  <a:gd name="connsiteX5" fmla="*/ 105013 w 209550"/>
                  <a:gd name="connsiteY5" fmla="*/ 140732 h 209550"/>
                  <a:gd name="connsiteX6" fmla="*/ 177879 w 209550"/>
                  <a:gd name="connsiteY6" fmla="*/ 64056 h 209550"/>
                  <a:gd name="connsiteX7" fmla="*/ 185499 w 209550"/>
                  <a:gd name="connsiteY7" fmla="*/ 41672 h 209550"/>
                  <a:gd name="connsiteX8" fmla="*/ 168354 w 209550"/>
                  <a:gd name="connsiteY8" fmla="*/ 24527 h 209550"/>
                  <a:gd name="connsiteX9" fmla="*/ 145971 w 209550"/>
                  <a:gd name="connsiteY9" fmla="*/ 32147 h 209550"/>
                  <a:gd name="connsiteX10" fmla="*/ 127397 w 209550"/>
                  <a:gd name="connsiteY10" fmla="*/ 24527 h 209550"/>
                  <a:gd name="connsiteX11" fmla="*/ 116919 w 209550"/>
                  <a:gd name="connsiteY11" fmla="*/ 3572 h 209550"/>
                  <a:gd name="connsiteX12" fmla="*/ 93107 w 209550"/>
                  <a:gd name="connsiteY12" fmla="*/ 3572 h 209550"/>
                  <a:gd name="connsiteX13" fmla="*/ 82629 w 209550"/>
                  <a:gd name="connsiteY13" fmla="*/ 24527 h 209550"/>
                  <a:gd name="connsiteX14" fmla="*/ 64056 w 209550"/>
                  <a:gd name="connsiteY14" fmla="*/ 32147 h 209550"/>
                  <a:gd name="connsiteX15" fmla="*/ 41672 w 209550"/>
                  <a:gd name="connsiteY15" fmla="*/ 24527 h 209550"/>
                  <a:gd name="connsiteX16" fmla="*/ 25003 w 209550"/>
                  <a:gd name="connsiteY16" fmla="*/ 41196 h 209550"/>
                  <a:gd name="connsiteX17" fmla="*/ 32147 w 209550"/>
                  <a:gd name="connsiteY17" fmla="*/ 63579 h 209550"/>
                  <a:gd name="connsiteX18" fmla="*/ 24527 w 209550"/>
                  <a:gd name="connsiteY18" fmla="*/ 82153 h 209550"/>
                  <a:gd name="connsiteX19" fmla="*/ 3572 w 209550"/>
                  <a:gd name="connsiteY19" fmla="*/ 92631 h 209550"/>
                  <a:gd name="connsiteX20" fmla="*/ 3572 w 209550"/>
                  <a:gd name="connsiteY20" fmla="*/ 116443 h 209550"/>
                  <a:gd name="connsiteX21" fmla="*/ 24527 w 209550"/>
                  <a:gd name="connsiteY21" fmla="*/ 126921 h 209550"/>
                  <a:gd name="connsiteX22" fmla="*/ 32147 w 209550"/>
                  <a:gd name="connsiteY22" fmla="*/ 145494 h 209550"/>
                  <a:gd name="connsiteX23" fmla="*/ 25003 w 209550"/>
                  <a:gd name="connsiteY23" fmla="*/ 167878 h 209550"/>
                  <a:gd name="connsiteX24" fmla="*/ 41672 w 209550"/>
                  <a:gd name="connsiteY24" fmla="*/ 184547 h 209550"/>
                  <a:gd name="connsiteX25" fmla="*/ 64056 w 209550"/>
                  <a:gd name="connsiteY25" fmla="*/ 177403 h 209550"/>
                  <a:gd name="connsiteX26" fmla="*/ 82629 w 209550"/>
                  <a:gd name="connsiteY26" fmla="*/ 185023 h 209550"/>
                  <a:gd name="connsiteX27" fmla="*/ 93107 w 209550"/>
                  <a:gd name="connsiteY27" fmla="*/ 205978 h 209550"/>
                  <a:gd name="connsiteX28" fmla="*/ 116919 w 209550"/>
                  <a:gd name="connsiteY28" fmla="*/ 205978 h 209550"/>
                  <a:gd name="connsiteX29" fmla="*/ 127397 w 209550"/>
                  <a:gd name="connsiteY29" fmla="*/ 185023 h 209550"/>
                  <a:gd name="connsiteX30" fmla="*/ 145971 w 209550"/>
                  <a:gd name="connsiteY30" fmla="*/ 177403 h 209550"/>
                  <a:gd name="connsiteX31" fmla="*/ 168354 w 209550"/>
                  <a:gd name="connsiteY31" fmla="*/ 185023 h 209550"/>
                  <a:gd name="connsiteX32" fmla="*/ 185023 w 209550"/>
                  <a:gd name="connsiteY32" fmla="*/ 167878 h 209550"/>
                  <a:gd name="connsiteX33" fmla="*/ 177879 w 209550"/>
                  <a:gd name="connsiteY33" fmla="*/ 145971 h 209550"/>
                  <a:gd name="connsiteX34" fmla="*/ 185499 w 209550"/>
                  <a:gd name="connsiteY34" fmla="*/ 127397 h 209550"/>
                  <a:gd name="connsiteX35" fmla="*/ 206454 w 209550"/>
                  <a:gd name="connsiteY35" fmla="*/ 116919 h 209550"/>
                  <a:gd name="connsiteX36" fmla="*/ 206454 w 209550"/>
                  <a:gd name="connsiteY36" fmla="*/ 93107 h 209550"/>
                  <a:gd name="connsiteX37" fmla="*/ 185499 w 209550"/>
                  <a:gd name="connsiteY37" fmla="*/ 82629 h 209550"/>
                  <a:gd name="connsiteX38" fmla="*/ 177879 w 209550"/>
                  <a:gd name="connsiteY38" fmla="*/ 64056 h 20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209550" h="209550">
                    <a:moveTo>
                      <a:pt x="105013" y="140732"/>
                    </a:moveTo>
                    <a:cubicBezTo>
                      <a:pt x="85011" y="140732"/>
                      <a:pt x="69294" y="124539"/>
                      <a:pt x="69294" y="105013"/>
                    </a:cubicBezTo>
                    <a:cubicBezTo>
                      <a:pt x="69294" y="85011"/>
                      <a:pt x="85487" y="69294"/>
                      <a:pt x="105013" y="69294"/>
                    </a:cubicBezTo>
                    <a:cubicBezTo>
                      <a:pt x="125016" y="69294"/>
                      <a:pt x="140732" y="85487"/>
                      <a:pt x="140732" y="105013"/>
                    </a:cubicBezTo>
                    <a:cubicBezTo>
                      <a:pt x="140732" y="124539"/>
                      <a:pt x="125016" y="140732"/>
                      <a:pt x="105013" y="140732"/>
                    </a:cubicBezTo>
                    <a:lnTo>
                      <a:pt x="105013" y="140732"/>
                    </a:lnTo>
                    <a:close/>
                    <a:moveTo>
                      <a:pt x="177879" y="64056"/>
                    </a:moveTo>
                    <a:lnTo>
                      <a:pt x="185499" y="41672"/>
                    </a:lnTo>
                    <a:lnTo>
                      <a:pt x="168354" y="24527"/>
                    </a:lnTo>
                    <a:lnTo>
                      <a:pt x="145971" y="32147"/>
                    </a:lnTo>
                    <a:cubicBezTo>
                      <a:pt x="140256" y="28813"/>
                      <a:pt x="133588" y="26432"/>
                      <a:pt x="127397" y="24527"/>
                    </a:cubicBezTo>
                    <a:lnTo>
                      <a:pt x="116919" y="3572"/>
                    </a:lnTo>
                    <a:lnTo>
                      <a:pt x="93107" y="3572"/>
                    </a:lnTo>
                    <a:lnTo>
                      <a:pt x="82629" y="24527"/>
                    </a:lnTo>
                    <a:cubicBezTo>
                      <a:pt x="75962" y="26432"/>
                      <a:pt x="69771" y="28813"/>
                      <a:pt x="64056" y="32147"/>
                    </a:cubicBezTo>
                    <a:lnTo>
                      <a:pt x="41672" y="24527"/>
                    </a:lnTo>
                    <a:lnTo>
                      <a:pt x="25003" y="41196"/>
                    </a:lnTo>
                    <a:lnTo>
                      <a:pt x="32147" y="63579"/>
                    </a:lnTo>
                    <a:cubicBezTo>
                      <a:pt x="28813" y="69294"/>
                      <a:pt x="26432" y="75962"/>
                      <a:pt x="24527" y="82153"/>
                    </a:cubicBezTo>
                    <a:lnTo>
                      <a:pt x="3572" y="92631"/>
                    </a:lnTo>
                    <a:lnTo>
                      <a:pt x="3572" y="116443"/>
                    </a:lnTo>
                    <a:lnTo>
                      <a:pt x="24527" y="126921"/>
                    </a:lnTo>
                    <a:cubicBezTo>
                      <a:pt x="26432" y="133588"/>
                      <a:pt x="28813" y="139779"/>
                      <a:pt x="32147" y="145494"/>
                    </a:cubicBezTo>
                    <a:lnTo>
                      <a:pt x="25003" y="167878"/>
                    </a:lnTo>
                    <a:lnTo>
                      <a:pt x="41672" y="184547"/>
                    </a:lnTo>
                    <a:lnTo>
                      <a:pt x="64056" y="177403"/>
                    </a:lnTo>
                    <a:cubicBezTo>
                      <a:pt x="69771" y="180737"/>
                      <a:pt x="75962" y="183118"/>
                      <a:pt x="82629" y="185023"/>
                    </a:cubicBezTo>
                    <a:lnTo>
                      <a:pt x="93107" y="205978"/>
                    </a:lnTo>
                    <a:lnTo>
                      <a:pt x="116919" y="205978"/>
                    </a:lnTo>
                    <a:lnTo>
                      <a:pt x="127397" y="185023"/>
                    </a:lnTo>
                    <a:cubicBezTo>
                      <a:pt x="134064" y="183118"/>
                      <a:pt x="140256" y="180737"/>
                      <a:pt x="145971" y="177403"/>
                    </a:cubicBezTo>
                    <a:lnTo>
                      <a:pt x="168354" y="185023"/>
                    </a:lnTo>
                    <a:lnTo>
                      <a:pt x="185023" y="167878"/>
                    </a:lnTo>
                    <a:lnTo>
                      <a:pt x="177879" y="145971"/>
                    </a:lnTo>
                    <a:cubicBezTo>
                      <a:pt x="181213" y="140256"/>
                      <a:pt x="183594" y="134064"/>
                      <a:pt x="185499" y="127397"/>
                    </a:cubicBezTo>
                    <a:lnTo>
                      <a:pt x="206454" y="116919"/>
                    </a:lnTo>
                    <a:lnTo>
                      <a:pt x="206454" y="93107"/>
                    </a:lnTo>
                    <a:lnTo>
                      <a:pt x="185499" y="82629"/>
                    </a:lnTo>
                    <a:cubicBezTo>
                      <a:pt x="183594" y="75962"/>
                      <a:pt x="181213" y="69771"/>
                      <a:pt x="177879" y="6405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E5CB662E-F1F6-419F-8DFA-2FB6C8964171}"/>
              </a:ext>
            </a:extLst>
          </p:cNvPr>
          <p:cNvSpPr/>
          <p:nvPr/>
        </p:nvSpPr>
        <p:spPr>
          <a:xfrm>
            <a:off x="614987" y="4842939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797EC54-E8E3-44B9-8458-057CF4417C66}"/>
              </a:ext>
            </a:extLst>
          </p:cNvPr>
          <p:cNvSpPr/>
          <p:nvPr/>
        </p:nvSpPr>
        <p:spPr>
          <a:xfrm>
            <a:off x="935027" y="445690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10B649D-A777-42E2-A7B4-082238445381}"/>
              </a:ext>
            </a:extLst>
          </p:cNvPr>
          <p:cNvGrpSpPr/>
          <p:nvPr/>
        </p:nvGrpSpPr>
        <p:grpSpPr>
          <a:xfrm>
            <a:off x="5734487" y="2453486"/>
            <a:ext cx="731520" cy="731520"/>
            <a:chOff x="5734487" y="2453486"/>
            <a:chExt cx="731520" cy="731520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3BA04690-96D6-44AB-B23E-B7FA13EB6FB2}"/>
                </a:ext>
              </a:extLst>
            </p:cNvPr>
            <p:cNvSpPr/>
            <p:nvPr/>
          </p:nvSpPr>
          <p:spPr>
            <a:xfrm>
              <a:off x="5734487" y="2453486"/>
              <a:ext cx="731520" cy="731520"/>
            </a:xfrm>
            <a:prstGeom prst="ellipse">
              <a:avLst/>
            </a:prstGeom>
            <a:solidFill>
              <a:srgbClr val="6F24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Graphic 11" descr="Building">
              <a:extLst>
                <a:ext uri="{FF2B5EF4-FFF2-40B4-BE49-F238E27FC236}">
                  <a16:creationId xmlns:a16="http://schemas.microsoft.com/office/drawing/2014/main" id="{24316E2B-0EF0-43FF-AC7F-1BADA144DC0E}"/>
                </a:ext>
              </a:extLst>
            </p:cNvPr>
            <p:cNvSpPr/>
            <p:nvPr/>
          </p:nvSpPr>
          <p:spPr>
            <a:xfrm>
              <a:off x="5964516" y="2616840"/>
              <a:ext cx="271463" cy="404813"/>
            </a:xfrm>
            <a:custGeom>
              <a:avLst/>
              <a:gdLst>
                <a:gd name="connsiteX0" fmla="*/ 217884 w 271462"/>
                <a:gd name="connsiteY0" fmla="*/ 113109 h 404812"/>
                <a:gd name="connsiteX1" fmla="*/ 189309 w 271462"/>
                <a:gd name="connsiteY1" fmla="*/ 113109 h 404812"/>
                <a:gd name="connsiteX2" fmla="*/ 189309 w 271462"/>
                <a:gd name="connsiteY2" fmla="*/ 84534 h 404812"/>
                <a:gd name="connsiteX3" fmla="*/ 217884 w 271462"/>
                <a:gd name="connsiteY3" fmla="*/ 84534 h 404812"/>
                <a:gd name="connsiteX4" fmla="*/ 217884 w 271462"/>
                <a:gd name="connsiteY4" fmla="*/ 113109 h 404812"/>
                <a:gd name="connsiteX5" fmla="*/ 217884 w 271462"/>
                <a:gd name="connsiteY5" fmla="*/ 189309 h 404812"/>
                <a:gd name="connsiteX6" fmla="*/ 189309 w 271462"/>
                <a:gd name="connsiteY6" fmla="*/ 189309 h 404812"/>
                <a:gd name="connsiteX7" fmla="*/ 189309 w 271462"/>
                <a:gd name="connsiteY7" fmla="*/ 160734 h 404812"/>
                <a:gd name="connsiteX8" fmla="*/ 217884 w 271462"/>
                <a:gd name="connsiteY8" fmla="*/ 160734 h 404812"/>
                <a:gd name="connsiteX9" fmla="*/ 217884 w 271462"/>
                <a:gd name="connsiteY9" fmla="*/ 189309 h 404812"/>
                <a:gd name="connsiteX10" fmla="*/ 217884 w 271462"/>
                <a:gd name="connsiteY10" fmla="*/ 265509 h 404812"/>
                <a:gd name="connsiteX11" fmla="*/ 189309 w 271462"/>
                <a:gd name="connsiteY11" fmla="*/ 265509 h 404812"/>
                <a:gd name="connsiteX12" fmla="*/ 189309 w 271462"/>
                <a:gd name="connsiteY12" fmla="*/ 236934 h 404812"/>
                <a:gd name="connsiteX13" fmla="*/ 217884 w 271462"/>
                <a:gd name="connsiteY13" fmla="*/ 236934 h 404812"/>
                <a:gd name="connsiteX14" fmla="*/ 217884 w 271462"/>
                <a:gd name="connsiteY14" fmla="*/ 265509 h 404812"/>
                <a:gd name="connsiteX15" fmla="*/ 217884 w 271462"/>
                <a:gd name="connsiteY15" fmla="*/ 341709 h 404812"/>
                <a:gd name="connsiteX16" fmla="*/ 189309 w 271462"/>
                <a:gd name="connsiteY16" fmla="*/ 341709 h 404812"/>
                <a:gd name="connsiteX17" fmla="*/ 189309 w 271462"/>
                <a:gd name="connsiteY17" fmla="*/ 313134 h 404812"/>
                <a:gd name="connsiteX18" fmla="*/ 217884 w 271462"/>
                <a:gd name="connsiteY18" fmla="*/ 313134 h 404812"/>
                <a:gd name="connsiteX19" fmla="*/ 217884 w 271462"/>
                <a:gd name="connsiteY19" fmla="*/ 341709 h 404812"/>
                <a:gd name="connsiteX20" fmla="*/ 151209 w 271462"/>
                <a:gd name="connsiteY20" fmla="*/ 113109 h 404812"/>
                <a:gd name="connsiteX21" fmla="*/ 122634 w 271462"/>
                <a:gd name="connsiteY21" fmla="*/ 113109 h 404812"/>
                <a:gd name="connsiteX22" fmla="*/ 122634 w 271462"/>
                <a:gd name="connsiteY22" fmla="*/ 84534 h 404812"/>
                <a:gd name="connsiteX23" fmla="*/ 151209 w 271462"/>
                <a:gd name="connsiteY23" fmla="*/ 84534 h 404812"/>
                <a:gd name="connsiteX24" fmla="*/ 151209 w 271462"/>
                <a:gd name="connsiteY24" fmla="*/ 113109 h 404812"/>
                <a:gd name="connsiteX25" fmla="*/ 151209 w 271462"/>
                <a:gd name="connsiteY25" fmla="*/ 189309 h 404812"/>
                <a:gd name="connsiteX26" fmla="*/ 122634 w 271462"/>
                <a:gd name="connsiteY26" fmla="*/ 189309 h 404812"/>
                <a:gd name="connsiteX27" fmla="*/ 122634 w 271462"/>
                <a:gd name="connsiteY27" fmla="*/ 160734 h 404812"/>
                <a:gd name="connsiteX28" fmla="*/ 151209 w 271462"/>
                <a:gd name="connsiteY28" fmla="*/ 160734 h 404812"/>
                <a:gd name="connsiteX29" fmla="*/ 151209 w 271462"/>
                <a:gd name="connsiteY29" fmla="*/ 189309 h 404812"/>
                <a:gd name="connsiteX30" fmla="*/ 151209 w 271462"/>
                <a:gd name="connsiteY30" fmla="*/ 265509 h 404812"/>
                <a:gd name="connsiteX31" fmla="*/ 122634 w 271462"/>
                <a:gd name="connsiteY31" fmla="*/ 265509 h 404812"/>
                <a:gd name="connsiteX32" fmla="*/ 122634 w 271462"/>
                <a:gd name="connsiteY32" fmla="*/ 236934 h 404812"/>
                <a:gd name="connsiteX33" fmla="*/ 151209 w 271462"/>
                <a:gd name="connsiteY33" fmla="*/ 236934 h 404812"/>
                <a:gd name="connsiteX34" fmla="*/ 151209 w 271462"/>
                <a:gd name="connsiteY34" fmla="*/ 265509 h 404812"/>
                <a:gd name="connsiteX35" fmla="*/ 151209 w 271462"/>
                <a:gd name="connsiteY35" fmla="*/ 370284 h 404812"/>
                <a:gd name="connsiteX36" fmla="*/ 122634 w 271462"/>
                <a:gd name="connsiteY36" fmla="*/ 370284 h 404812"/>
                <a:gd name="connsiteX37" fmla="*/ 122634 w 271462"/>
                <a:gd name="connsiteY37" fmla="*/ 313134 h 404812"/>
                <a:gd name="connsiteX38" fmla="*/ 151209 w 271462"/>
                <a:gd name="connsiteY38" fmla="*/ 313134 h 404812"/>
                <a:gd name="connsiteX39" fmla="*/ 151209 w 271462"/>
                <a:gd name="connsiteY39" fmla="*/ 370284 h 404812"/>
                <a:gd name="connsiteX40" fmla="*/ 84534 w 271462"/>
                <a:gd name="connsiteY40" fmla="*/ 113109 h 404812"/>
                <a:gd name="connsiteX41" fmla="*/ 55959 w 271462"/>
                <a:gd name="connsiteY41" fmla="*/ 113109 h 404812"/>
                <a:gd name="connsiteX42" fmla="*/ 55959 w 271462"/>
                <a:gd name="connsiteY42" fmla="*/ 84534 h 404812"/>
                <a:gd name="connsiteX43" fmla="*/ 84534 w 271462"/>
                <a:gd name="connsiteY43" fmla="*/ 84534 h 404812"/>
                <a:gd name="connsiteX44" fmla="*/ 84534 w 271462"/>
                <a:gd name="connsiteY44" fmla="*/ 113109 h 404812"/>
                <a:gd name="connsiteX45" fmla="*/ 84534 w 271462"/>
                <a:gd name="connsiteY45" fmla="*/ 189309 h 404812"/>
                <a:gd name="connsiteX46" fmla="*/ 55959 w 271462"/>
                <a:gd name="connsiteY46" fmla="*/ 189309 h 404812"/>
                <a:gd name="connsiteX47" fmla="*/ 55959 w 271462"/>
                <a:gd name="connsiteY47" fmla="*/ 160734 h 404812"/>
                <a:gd name="connsiteX48" fmla="*/ 84534 w 271462"/>
                <a:gd name="connsiteY48" fmla="*/ 160734 h 404812"/>
                <a:gd name="connsiteX49" fmla="*/ 84534 w 271462"/>
                <a:gd name="connsiteY49" fmla="*/ 189309 h 404812"/>
                <a:gd name="connsiteX50" fmla="*/ 84534 w 271462"/>
                <a:gd name="connsiteY50" fmla="*/ 265509 h 404812"/>
                <a:gd name="connsiteX51" fmla="*/ 55959 w 271462"/>
                <a:gd name="connsiteY51" fmla="*/ 265509 h 404812"/>
                <a:gd name="connsiteX52" fmla="*/ 55959 w 271462"/>
                <a:gd name="connsiteY52" fmla="*/ 236934 h 404812"/>
                <a:gd name="connsiteX53" fmla="*/ 84534 w 271462"/>
                <a:gd name="connsiteY53" fmla="*/ 236934 h 404812"/>
                <a:gd name="connsiteX54" fmla="*/ 84534 w 271462"/>
                <a:gd name="connsiteY54" fmla="*/ 265509 h 404812"/>
                <a:gd name="connsiteX55" fmla="*/ 84534 w 271462"/>
                <a:gd name="connsiteY55" fmla="*/ 341709 h 404812"/>
                <a:gd name="connsiteX56" fmla="*/ 55959 w 271462"/>
                <a:gd name="connsiteY56" fmla="*/ 341709 h 404812"/>
                <a:gd name="connsiteX57" fmla="*/ 55959 w 271462"/>
                <a:gd name="connsiteY57" fmla="*/ 313134 h 404812"/>
                <a:gd name="connsiteX58" fmla="*/ 84534 w 271462"/>
                <a:gd name="connsiteY58" fmla="*/ 313134 h 404812"/>
                <a:gd name="connsiteX59" fmla="*/ 84534 w 271462"/>
                <a:gd name="connsiteY59" fmla="*/ 341709 h 404812"/>
                <a:gd name="connsiteX60" fmla="*/ 251222 w 271462"/>
                <a:gd name="connsiteY60" fmla="*/ 370284 h 404812"/>
                <a:gd name="connsiteX61" fmla="*/ 251222 w 271462"/>
                <a:gd name="connsiteY61" fmla="*/ 51197 h 404812"/>
                <a:gd name="connsiteX62" fmla="*/ 236934 w 271462"/>
                <a:gd name="connsiteY62" fmla="*/ 51197 h 404812"/>
                <a:gd name="connsiteX63" fmla="*/ 236934 w 271462"/>
                <a:gd name="connsiteY63" fmla="*/ 22622 h 404812"/>
                <a:gd name="connsiteX64" fmla="*/ 222647 w 271462"/>
                <a:gd name="connsiteY64" fmla="*/ 22622 h 404812"/>
                <a:gd name="connsiteX65" fmla="*/ 222647 w 271462"/>
                <a:gd name="connsiteY65" fmla="*/ 3572 h 404812"/>
                <a:gd name="connsiteX66" fmla="*/ 51197 w 271462"/>
                <a:gd name="connsiteY66" fmla="*/ 3572 h 404812"/>
                <a:gd name="connsiteX67" fmla="*/ 51197 w 271462"/>
                <a:gd name="connsiteY67" fmla="*/ 22622 h 404812"/>
                <a:gd name="connsiteX68" fmla="*/ 36909 w 271462"/>
                <a:gd name="connsiteY68" fmla="*/ 22622 h 404812"/>
                <a:gd name="connsiteX69" fmla="*/ 36909 w 271462"/>
                <a:gd name="connsiteY69" fmla="*/ 51197 h 404812"/>
                <a:gd name="connsiteX70" fmla="*/ 22622 w 271462"/>
                <a:gd name="connsiteY70" fmla="*/ 51197 h 404812"/>
                <a:gd name="connsiteX71" fmla="*/ 22622 w 271462"/>
                <a:gd name="connsiteY71" fmla="*/ 370284 h 404812"/>
                <a:gd name="connsiteX72" fmla="*/ 3572 w 271462"/>
                <a:gd name="connsiteY72" fmla="*/ 370284 h 404812"/>
                <a:gd name="connsiteX73" fmla="*/ 3572 w 271462"/>
                <a:gd name="connsiteY73" fmla="*/ 403622 h 404812"/>
                <a:gd name="connsiteX74" fmla="*/ 270272 w 271462"/>
                <a:gd name="connsiteY74" fmla="*/ 403622 h 404812"/>
                <a:gd name="connsiteX75" fmla="*/ 270272 w 271462"/>
                <a:gd name="connsiteY75" fmla="*/ 370284 h 404812"/>
                <a:gd name="connsiteX76" fmla="*/ 251222 w 271462"/>
                <a:gd name="connsiteY76" fmla="*/ 370284 h 40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271462" h="404812">
                  <a:moveTo>
                    <a:pt x="217884" y="113109"/>
                  </a:moveTo>
                  <a:lnTo>
                    <a:pt x="189309" y="113109"/>
                  </a:lnTo>
                  <a:lnTo>
                    <a:pt x="189309" y="84534"/>
                  </a:lnTo>
                  <a:lnTo>
                    <a:pt x="217884" y="84534"/>
                  </a:lnTo>
                  <a:lnTo>
                    <a:pt x="217884" y="113109"/>
                  </a:lnTo>
                  <a:close/>
                  <a:moveTo>
                    <a:pt x="217884" y="189309"/>
                  </a:moveTo>
                  <a:lnTo>
                    <a:pt x="189309" y="189309"/>
                  </a:lnTo>
                  <a:lnTo>
                    <a:pt x="189309" y="160734"/>
                  </a:lnTo>
                  <a:lnTo>
                    <a:pt x="217884" y="160734"/>
                  </a:lnTo>
                  <a:lnTo>
                    <a:pt x="217884" y="189309"/>
                  </a:lnTo>
                  <a:close/>
                  <a:moveTo>
                    <a:pt x="217884" y="265509"/>
                  </a:moveTo>
                  <a:lnTo>
                    <a:pt x="189309" y="265509"/>
                  </a:lnTo>
                  <a:lnTo>
                    <a:pt x="189309" y="236934"/>
                  </a:lnTo>
                  <a:lnTo>
                    <a:pt x="217884" y="236934"/>
                  </a:lnTo>
                  <a:lnTo>
                    <a:pt x="217884" y="265509"/>
                  </a:lnTo>
                  <a:close/>
                  <a:moveTo>
                    <a:pt x="217884" y="341709"/>
                  </a:moveTo>
                  <a:lnTo>
                    <a:pt x="189309" y="341709"/>
                  </a:lnTo>
                  <a:lnTo>
                    <a:pt x="189309" y="313134"/>
                  </a:lnTo>
                  <a:lnTo>
                    <a:pt x="217884" y="313134"/>
                  </a:lnTo>
                  <a:lnTo>
                    <a:pt x="217884" y="341709"/>
                  </a:lnTo>
                  <a:close/>
                  <a:moveTo>
                    <a:pt x="151209" y="113109"/>
                  </a:moveTo>
                  <a:lnTo>
                    <a:pt x="122634" y="113109"/>
                  </a:lnTo>
                  <a:lnTo>
                    <a:pt x="122634" y="84534"/>
                  </a:lnTo>
                  <a:lnTo>
                    <a:pt x="151209" y="84534"/>
                  </a:lnTo>
                  <a:lnTo>
                    <a:pt x="151209" y="113109"/>
                  </a:lnTo>
                  <a:close/>
                  <a:moveTo>
                    <a:pt x="151209" y="189309"/>
                  </a:moveTo>
                  <a:lnTo>
                    <a:pt x="122634" y="189309"/>
                  </a:lnTo>
                  <a:lnTo>
                    <a:pt x="122634" y="160734"/>
                  </a:lnTo>
                  <a:lnTo>
                    <a:pt x="151209" y="160734"/>
                  </a:lnTo>
                  <a:lnTo>
                    <a:pt x="151209" y="189309"/>
                  </a:lnTo>
                  <a:close/>
                  <a:moveTo>
                    <a:pt x="151209" y="265509"/>
                  </a:moveTo>
                  <a:lnTo>
                    <a:pt x="122634" y="265509"/>
                  </a:lnTo>
                  <a:lnTo>
                    <a:pt x="122634" y="236934"/>
                  </a:lnTo>
                  <a:lnTo>
                    <a:pt x="151209" y="236934"/>
                  </a:lnTo>
                  <a:lnTo>
                    <a:pt x="151209" y="265509"/>
                  </a:lnTo>
                  <a:close/>
                  <a:moveTo>
                    <a:pt x="151209" y="370284"/>
                  </a:moveTo>
                  <a:lnTo>
                    <a:pt x="122634" y="370284"/>
                  </a:lnTo>
                  <a:lnTo>
                    <a:pt x="122634" y="313134"/>
                  </a:lnTo>
                  <a:lnTo>
                    <a:pt x="151209" y="313134"/>
                  </a:lnTo>
                  <a:lnTo>
                    <a:pt x="151209" y="370284"/>
                  </a:lnTo>
                  <a:close/>
                  <a:moveTo>
                    <a:pt x="84534" y="113109"/>
                  </a:moveTo>
                  <a:lnTo>
                    <a:pt x="55959" y="113109"/>
                  </a:lnTo>
                  <a:lnTo>
                    <a:pt x="55959" y="84534"/>
                  </a:lnTo>
                  <a:lnTo>
                    <a:pt x="84534" y="84534"/>
                  </a:lnTo>
                  <a:lnTo>
                    <a:pt x="84534" y="113109"/>
                  </a:lnTo>
                  <a:close/>
                  <a:moveTo>
                    <a:pt x="84534" y="189309"/>
                  </a:moveTo>
                  <a:lnTo>
                    <a:pt x="55959" y="189309"/>
                  </a:lnTo>
                  <a:lnTo>
                    <a:pt x="55959" y="160734"/>
                  </a:lnTo>
                  <a:lnTo>
                    <a:pt x="84534" y="160734"/>
                  </a:lnTo>
                  <a:lnTo>
                    <a:pt x="84534" y="189309"/>
                  </a:lnTo>
                  <a:close/>
                  <a:moveTo>
                    <a:pt x="84534" y="265509"/>
                  </a:moveTo>
                  <a:lnTo>
                    <a:pt x="55959" y="265509"/>
                  </a:lnTo>
                  <a:lnTo>
                    <a:pt x="55959" y="236934"/>
                  </a:lnTo>
                  <a:lnTo>
                    <a:pt x="84534" y="236934"/>
                  </a:lnTo>
                  <a:lnTo>
                    <a:pt x="84534" y="265509"/>
                  </a:lnTo>
                  <a:close/>
                  <a:moveTo>
                    <a:pt x="84534" y="341709"/>
                  </a:moveTo>
                  <a:lnTo>
                    <a:pt x="55959" y="341709"/>
                  </a:lnTo>
                  <a:lnTo>
                    <a:pt x="55959" y="313134"/>
                  </a:lnTo>
                  <a:lnTo>
                    <a:pt x="84534" y="313134"/>
                  </a:lnTo>
                  <a:lnTo>
                    <a:pt x="84534" y="341709"/>
                  </a:lnTo>
                  <a:close/>
                  <a:moveTo>
                    <a:pt x="251222" y="370284"/>
                  </a:moveTo>
                  <a:lnTo>
                    <a:pt x="251222" y="51197"/>
                  </a:lnTo>
                  <a:lnTo>
                    <a:pt x="236934" y="51197"/>
                  </a:lnTo>
                  <a:lnTo>
                    <a:pt x="236934" y="22622"/>
                  </a:lnTo>
                  <a:lnTo>
                    <a:pt x="222647" y="22622"/>
                  </a:lnTo>
                  <a:lnTo>
                    <a:pt x="222647" y="3572"/>
                  </a:lnTo>
                  <a:lnTo>
                    <a:pt x="51197" y="3572"/>
                  </a:lnTo>
                  <a:lnTo>
                    <a:pt x="51197" y="22622"/>
                  </a:lnTo>
                  <a:lnTo>
                    <a:pt x="36909" y="22622"/>
                  </a:lnTo>
                  <a:lnTo>
                    <a:pt x="36909" y="51197"/>
                  </a:lnTo>
                  <a:lnTo>
                    <a:pt x="22622" y="51197"/>
                  </a:lnTo>
                  <a:lnTo>
                    <a:pt x="22622" y="370284"/>
                  </a:lnTo>
                  <a:lnTo>
                    <a:pt x="3572" y="370284"/>
                  </a:lnTo>
                  <a:lnTo>
                    <a:pt x="3572" y="403622"/>
                  </a:lnTo>
                  <a:lnTo>
                    <a:pt x="270272" y="403622"/>
                  </a:lnTo>
                  <a:lnTo>
                    <a:pt x="270272" y="370284"/>
                  </a:lnTo>
                  <a:lnTo>
                    <a:pt x="251222" y="370284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62726F67-0FF8-4B4B-A378-E994936A6055}"/>
              </a:ext>
            </a:extLst>
          </p:cNvPr>
          <p:cNvSpPr/>
          <p:nvPr/>
        </p:nvSpPr>
        <p:spPr>
          <a:xfrm>
            <a:off x="5048687" y="4842939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3C7D107-C414-4864-B450-E197D496592F}"/>
              </a:ext>
            </a:extLst>
          </p:cNvPr>
          <p:cNvSpPr/>
          <p:nvPr/>
        </p:nvSpPr>
        <p:spPr>
          <a:xfrm>
            <a:off x="5368727" y="445690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E86EEF18-FFD8-4303-B6C9-D3C5C1303BE6}"/>
              </a:ext>
            </a:extLst>
          </p:cNvPr>
          <p:cNvGrpSpPr/>
          <p:nvPr/>
        </p:nvGrpSpPr>
        <p:grpSpPr>
          <a:xfrm>
            <a:off x="10168186" y="2453486"/>
            <a:ext cx="731520" cy="731520"/>
            <a:chOff x="10168186" y="2453486"/>
            <a:chExt cx="731520" cy="73152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96BB9DD-1A1E-4BE8-9888-4396B474ED5B}"/>
                </a:ext>
              </a:extLst>
            </p:cNvPr>
            <p:cNvSpPr/>
            <p:nvPr/>
          </p:nvSpPr>
          <p:spPr>
            <a:xfrm>
              <a:off x="10168186" y="2453486"/>
              <a:ext cx="731520" cy="731520"/>
            </a:xfrm>
            <a:prstGeom prst="ellipse">
              <a:avLst/>
            </a:prstGeom>
            <a:solidFill>
              <a:srgbClr val="ED02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Graphic 15" descr="Trophy">
              <a:extLst>
                <a:ext uri="{FF2B5EF4-FFF2-40B4-BE49-F238E27FC236}">
                  <a16:creationId xmlns:a16="http://schemas.microsoft.com/office/drawing/2014/main" id="{EA791F83-4B13-4E48-B661-4AFB7153134D}"/>
                </a:ext>
              </a:extLst>
            </p:cNvPr>
            <p:cNvSpPr/>
            <p:nvPr/>
          </p:nvSpPr>
          <p:spPr>
            <a:xfrm>
              <a:off x="10367259" y="2631127"/>
              <a:ext cx="333375" cy="376238"/>
            </a:xfrm>
            <a:custGeom>
              <a:avLst/>
              <a:gdLst>
                <a:gd name="connsiteX0" fmla="*/ 287060 w 333375"/>
                <a:gd name="connsiteY0" fmla="*/ 182761 h 376237"/>
                <a:gd name="connsiteX1" fmla="*/ 220385 w 333375"/>
                <a:gd name="connsiteY1" fmla="*/ 214670 h 376237"/>
                <a:gd name="connsiteX2" fmla="*/ 248960 w 333375"/>
                <a:gd name="connsiteY2" fmla="*/ 185618 h 376237"/>
                <a:gd name="connsiteX3" fmla="*/ 259913 w 333375"/>
                <a:gd name="connsiteY3" fmla="*/ 171331 h 376237"/>
                <a:gd name="connsiteX4" fmla="*/ 272772 w 333375"/>
                <a:gd name="connsiteY4" fmla="*/ 126087 h 376237"/>
                <a:gd name="connsiteX5" fmla="*/ 272772 w 333375"/>
                <a:gd name="connsiteY5" fmla="*/ 64175 h 376237"/>
                <a:gd name="connsiteX6" fmla="*/ 306110 w 333375"/>
                <a:gd name="connsiteY6" fmla="*/ 64175 h 376237"/>
                <a:gd name="connsiteX7" fmla="*/ 306110 w 333375"/>
                <a:gd name="connsiteY7" fmla="*/ 136565 h 376237"/>
                <a:gd name="connsiteX8" fmla="*/ 287060 w 333375"/>
                <a:gd name="connsiteY8" fmla="*/ 182761 h 376237"/>
                <a:gd name="connsiteX9" fmla="*/ 50363 w 333375"/>
                <a:gd name="connsiteY9" fmla="*/ 182761 h 376237"/>
                <a:gd name="connsiteX10" fmla="*/ 30361 w 333375"/>
                <a:gd name="connsiteY10" fmla="*/ 136565 h 376237"/>
                <a:gd name="connsiteX11" fmla="*/ 30361 w 333375"/>
                <a:gd name="connsiteY11" fmla="*/ 63698 h 376237"/>
                <a:gd name="connsiteX12" fmla="*/ 63698 w 333375"/>
                <a:gd name="connsiteY12" fmla="*/ 63698 h 376237"/>
                <a:gd name="connsiteX13" fmla="*/ 63698 w 333375"/>
                <a:gd name="connsiteY13" fmla="*/ 125611 h 376237"/>
                <a:gd name="connsiteX14" fmla="*/ 76557 w 333375"/>
                <a:gd name="connsiteY14" fmla="*/ 170855 h 376237"/>
                <a:gd name="connsiteX15" fmla="*/ 87511 w 333375"/>
                <a:gd name="connsiteY15" fmla="*/ 185142 h 376237"/>
                <a:gd name="connsiteX16" fmla="*/ 116086 w 333375"/>
                <a:gd name="connsiteY16" fmla="*/ 214193 h 376237"/>
                <a:gd name="connsiteX17" fmla="*/ 50363 w 333375"/>
                <a:gd name="connsiteY17" fmla="*/ 182761 h 376237"/>
                <a:gd name="connsiteX18" fmla="*/ 335161 w 333375"/>
                <a:gd name="connsiteY18" fmla="*/ 135136 h 376237"/>
                <a:gd name="connsiteX19" fmla="*/ 335161 w 333375"/>
                <a:gd name="connsiteY19" fmla="*/ 35123 h 376237"/>
                <a:gd name="connsiteX20" fmla="*/ 273248 w 333375"/>
                <a:gd name="connsiteY20" fmla="*/ 35123 h 376237"/>
                <a:gd name="connsiteX21" fmla="*/ 273248 w 333375"/>
                <a:gd name="connsiteY21" fmla="*/ 1786 h 376237"/>
                <a:gd name="connsiteX22" fmla="*/ 168473 w 333375"/>
                <a:gd name="connsiteY22" fmla="*/ 1786 h 376237"/>
                <a:gd name="connsiteX23" fmla="*/ 63698 w 333375"/>
                <a:gd name="connsiteY23" fmla="*/ 1786 h 376237"/>
                <a:gd name="connsiteX24" fmla="*/ 63698 w 333375"/>
                <a:gd name="connsiteY24" fmla="*/ 35123 h 376237"/>
                <a:gd name="connsiteX25" fmla="*/ 1786 w 333375"/>
                <a:gd name="connsiteY25" fmla="*/ 35123 h 376237"/>
                <a:gd name="connsiteX26" fmla="*/ 1786 w 333375"/>
                <a:gd name="connsiteY26" fmla="*/ 134660 h 376237"/>
                <a:gd name="connsiteX27" fmla="*/ 28932 w 333375"/>
                <a:gd name="connsiteY27" fmla="*/ 201335 h 376237"/>
                <a:gd name="connsiteX28" fmla="*/ 142756 w 333375"/>
                <a:gd name="connsiteY28" fmla="*/ 244197 h 376237"/>
                <a:gd name="connsiteX29" fmla="*/ 149423 w 333375"/>
                <a:gd name="connsiteY29" fmla="*/ 268010 h 376237"/>
                <a:gd name="connsiteX30" fmla="*/ 149423 w 333375"/>
                <a:gd name="connsiteY30" fmla="*/ 329922 h 376237"/>
                <a:gd name="connsiteX31" fmla="*/ 125611 w 333375"/>
                <a:gd name="connsiteY31" fmla="*/ 329922 h 376237"/>
                <a:gd name="connsiteX32" fmla="*/ 106561 w 333375"/>
                <a:gd name="connsiteY32" fmla="*/ 348972 h 376237"/>
                <a:gd name="connsiteX33" fmla="*/ 82748 w 333375"/>
                <a:gd name="connsiteY33" fmla="*/ 348972 h 376237"/>
                <a:gd name="connsiteX34" fmla="*/ 63698 w 333375"/>
                <a:gd name="connsiteY34" fmla="*/ 368022 h 376237"/>
                <a:gd name="connsiteX35" fmla="*/ 63698 w 333375"/>
                <a:gd name="connsiteY35" fmla="*/ 377547 h 376237"/>
                <a:gd name="connsiteX36" fmla="*/ 273248 w 333375"/>
                <a:gd name="connsiteY36" fmla="*/ 377547 h 376237"/>
                <a:gd name="connsiteX37" fmla="*/ 273248 w 333375"/>
                <a:gd name="connsiteY37" fmla="*/ 368022 h 376237"/>
                <a:gd name="connsiteX38" fmla="*/ 254198 w 333375"/>
                <a:gd name="connsiteY38" fmla="*/ 348972 h 376237"/>
                <a:gd name="connsiteX39" fmla="*/ 230386 w 333375"/>
                <a:gd name="connsiteY39" fmla="*/ 348972 h 376237"/>
                <a:gd name="connsiteX40" fmla="*/ 211336 w 333375"/>
                <a:gd name="connsiteY40" fmla="*/ 329922 h 376237"/>
                <a:gd name="connsiteX41" fmla="*/ 187523 w 333375"/>
                <a:gd name="connsiteY41" fmla="*/ 329922 h 376237"/>
                <a:gd name="connsiteX42" fmla="*/ 187523 w 333375"/>
                <a:gd name="connsiteY42" fmla="*/ 268486 h 376237"/>
                <a:gd name="connsiteX43" fmla="*/ 194191 w 333375"/>
                <a:gd name="connsiteY43" fmla="*/ 244673 h 376237"/>
                <a:gd name="connsiteX44" fmla="*/ 308015 w 333375"/>
                <a:gd name="connsiteY44" fmla="*/ 201811 h 376237"/>
                <a:gd name="connsiteX45" fmla="*/ 335161 w 333375"/>
                <a:gd name="connsiteY45" fmla="*/ 135136 h 376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333375" h="376237">
                  <a:moveTo>
                    <a:pt x="287060" y="182761"/>
                  </a:moveTo>
                  <a:cubicBezTo>
                    <a:pt x="270391" y="199906"/>
                    <a:pt x="254675" y="210860"/>
                    <a:pt x="220385" y="214670"/>
                  </a:cubicBezTo>
                  <a:cubicBezTo>
                    <a:pt x="229433" y="205621"/>
                    <a:pt x="239911" y="196572"/>
                    <a:pt x="248960" y="185618"/>
                  </a:cubicBezTo>
                  <a:cubicBezTo>
                    <a:pt x="252770" y="181332"/>
                    <a:pt x="259913" y="171807"/>
                    <a:pt x="259913" y="171331"/>
                  </a:cubicBezTo>
                  <a:cubicBezTo>
                    <a:pt x="268010" y="157996"/>
                    <a:pt x="272772" y="142756"/>
                    <a:pt x="272772" y="126087"/>
                  </a:cubicBezTo>
                  <a:lnTo>
                    <a:pt x="272772" y="64175"/>
                  </a:lnTo>
                  <a:lnTo>
                    <a:pt x="306110" y="64175"/>
                  </a:lnTo>
                  <a:lnTo>
                    <a:pt x="306110" y="136565"/>
                  </a:lnTo>
                  <a:cubicBezTo>
                    <a:pt x="306586" y="137517"/>
                    <a:pt x="307538" y="161330"/>
                    <a:pt x="287060" y="182761"/>
                  </a:cubicBezTo>
                  <a:close/>
                  <a:moveTo>
                    <a:pt x="50363" y="182761"/>
                  </a:moveTo>
                  <a:cubicBezTo>
                    <a:pt x="29408" y="161330"/>
                    <a:pt x="30361" y="137517"/>
                    <a:pt x="30361" y="136565"/>
                  </a:cubicBezTo>
                  <a:lnTo>
                    <a:pt x="30361" y="63698"/>
                  </a:lnTo>
                  <a:lnTo>
                    <a:pt x="63698" y="63698"/>
                  </a:lnTo>
                  <a:lnTo>
                    <a:pt x="63698" y="125611"/>
                  </a:lnTo>
                  <a:cubicBezTo>
                    <a:pt x="63698" y="142280"/>
                    <a:pt x="68461" y="157520"/>
                    <a:pt x="76557" y="170855"/>
                  </a:cubicBezTo>
                  <a:cubicBezTo>
                    <a:pt x="76557" y="171331"/>
                    <a:pt x="83701" y="181332"/>
                    <a:pt x="87511" y="185142"/>
                  </a:cubicBezTo>
                  <a:cubicBezTo>
                    <a:pt x="97036" y="196096"/>
                    <a:pt x="107037" y="205145"/>
                    <a:pt x="116086" y="214193"/>
                  </a:cubicBezTo>
                  <a:cubicBezTo>
                    <a:pt x="82748" y="210383"/>
                    <a:pt x="66556" y="199430"/>
                    <a:pt x="50363" y="182761"/>
                  </a:cubicBezTo>
                  <a:close/>
                  <a:moveTo>
                    <a:pt x="335161" y="135136"/>
                  </a:moveTo>
                  <a:lnTo>
                    <a:pt x="335161" y="35123"/>
                  </a:lnTo>
                  <a:lnTo>
                    <a:pt x="273248" y="35123"/>
                  </a:lnTo>
                  <a:lnTo>
                    <a:pt x="273248" y="1786"/>
                  </a:lnTo>
                  <a:lnTo>
                    <a:pt x="168473" y="1786"/>
                  </a:lnTo>
                  <a:lnTo>
                    <a:pt x="63698" y="1786"/>
                  </a:lnTo>
                  <a:lnTo>
                    <a:pt x="63698" y="35123"/>
                  </a:lnTo>
                  <a:lnTo>
                    <a:pt x="1786" y="35123"/>
                  </a:lnTo>
                  <a:lnTo>
                    <a:pt x="1786" y="134660"/>
                  </a:lnTo>
                  <a:cubicBezTo>
                    <a:pt x="1786" y="139422"/>
                    <a:pt x="1786" y="172283"/>
                    <a:pt x="28932" y="201335"/>
                  </a:cubicBezTo>
                  <a:cubicBezTo>
                    <a:pt x="55126" y="228957"/>
                    <a:pt x="87035" y="243245"/>
                    <a:pt x="142756" y="244197"/>
                  </a:cubicBezTo>
                  <a:cubicBezTo>
                    <a:pt x="147042" y="251341"/>
                    <a:pt x="149423" y="259437"/>
                    <a:pt x="149423" y="268010"/>
                  </a:cubicBezTo>
                  <a:lnTo>
                    <a:pt x="149423" y="329922"/>
                  </a:lnTo>
                  <a:lnTo>
                    <a:pt x="125611" y="329922"/>
                  </a:lnTo>
                  <a:cubicBezTo>
                    <a:pt x="115133" y="329922"/>
                    <a:pt x="106561" y="338495"/>
                    <a:pt x="106561" y="348972"/>
                  </a:cubicBezTo>
                  <a:lnTo>
                    <a:pt x="82748" y="348972"/>
                  </a:lnTo>
                  <a:cubicBezTo>
                    <a:pt x="72271" y="348972"/>
                    <a:pt x="63698" y="357545"/>
                    <a:pt x="63698" y="368022"/>
                  </a:cubicBezTo>
                  <a:lnTo>
                    <a:pt x="63698" y="377547"/>
                  </a:lnTo>
                  <a:lnTo>
                    <a:pt x="273248" y="377547"/>
                  </a:lnTo>
                  <a:lnTo>
                    <a:pt x="273248" y="368022"/>
                  </a:lnTo>
                  <a:cubicBezTo>
                    <a:pt x="273248" y="357545"/>
                    <a:pt x="264676" y="348972"/>
                    <a:pt x="254198" y="348972"/>
                  </a:cubicBezTo>
                  <a:lnTo>
                    <a:pt x="230386" y="348972"/>
                  </a:lnTo>
                  <a:cubicBezTo>
                    <a:pt x="230386" y="338495"/>
                    <a:pt x="221813" y="329922"/>
                    <a:pt x="211336" y="329922"/>
                  </a:cubicBezTo>
                  <a:lnTo>
                    <a:pt x="187523" y="329922"/>
                  </a:lnTo>
                  <a:lnTo>
                    <a:pt x="187523" y="268486"/>
                  </a:lnTo>
                  <a:cubicBezTo>
                    <a:pt x="187523" y="259913"/>
                    <a:pt x="189905" y="251817"/>
                    <a:pt x="194191" y="244673"/>
                  </a:cubicBezTo>
                  <a:cubicBezTo>
                    <a:pt x="249912" y="243721"/>
                    <a:pt x="281821" y="228957"/>
                    <a:pt x="308015" y="201811"/>
                  </a:cubicBezTo>
                  <a:cubicBezTo>
                    <a:pt x="335161" y="173236"/>
                    <a:pt x="335161" y="139898"/>
                    <a:pt x="335161" y="135136"/>
                  </a:cubicBezTo>
                  <a:close/>
                </a:path>
              </a:pathLst>
            </a:custGeom>
            <a:solidFill>
              <a:schemeClr val="tx1"/>
            </a:solidFill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8EC76D15-539C-4638-9E05-513AA8990162}"/>
              </a:ext>
            </a:extLst>
          </p:cNvPr>
          <p:cNvSpPr/>
          <p:nvPr/>
        </p:nvSpPr>
        <p:spPr>
          <a:xfrm>
            <a:off x="9482386" y="4842939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975C8D1-455C-4C6B-823C-9DE05577AC0E}"/>
              </a:ext>
            </a:extLst>
          </p:cNvPr>
          <p:cNvSpPr/>
          <p:nvPr/>
        </p:nvSpPr>
        <p:spPr>
          <a:xfrm>
            <a:off x="9802426" y="445690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47F64AB3-44FE-43A9-A10D-A7C5C4898625}"/>
              </a:ext>
            </a:extLst>
          </p:cNvPr>
          <p:cNvGrpSpPr/>
          <p:nvPr/>
        </p:nvGrpSpPr>
        <p:grpSpPr>
          <a:xfrm>
            <a:off x="3517637" y="4573997"/>
            <a:ext cx="731520" cy="731520"/>
            <a:chOff x="3517637" y="4573997"/>
            <a:chExt cx="731520" cy="73152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FCCA202-CC01-45DF-8DB0-FC60009EB0AA}"/>
                </a:ext>
              </a:extLst>
            </p:cNvPr>
            <p:cNvSpPr/>
            <p:nvPr/>
          </p:nvSpPr>
          <p:spPr>
            <a:xfrm>
              <a:off x="3517637" y="4573997"/>
              <a:ext cx="731520" cy="731520"/>
            </a:xfrm>
            <a:prstGeom prst="ellipse">
              <a:avLst/>
            </a:prstGeom>
            <a:solidFill>
              <a:srgbClr val="FF69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4" name="Graphic 13" descr="Handshake">
              <a:extLst>
                <a:ext uri="{FF2B5EF4-FFF2-40B4-BE49-F238E27FC236}">
                  <a16:creationId xmlns:a16="http://schemas.microsoft.com/office/drawing/2014/main" id="{A7DD9EC8-E13C-45EA-BDAD-067D1FF39B26}"/>
                </a:ext>
              </a:extLst>
            </p:cNvPr>
            <p:cNvGrpSpPr/>
            <p:nvPr/>
          </p:nvGrpSpPr>
          <p:grpSpPr>
            <a:xfrm>
              <a:off x="3654797" y="4711157"/>
              <a:ext cx="457200" cy="457200"/>
              <a:chOff x="3652593" y="5529178"/>
              <a:chExt cx="457200" cy="457200"/>
            </a:xfrm>
            <a:solidFill>
              <a:schemeClr val="tx1"/>
            </a:solidFill>
          </p:grpSpPr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29F04470-F79B-40D4-88E1-4B2EA7574446}"/>
                  </a:ext>
                </a:extLst>
              </p:cNvPr>
              <p:cNvSpPr/>
              <p:nvPr/>
            </p:nvSpPr>
            <p:spPr>
              <a:xfrm>
                <a:off x="3854318" y="5831868"/>
                <a:ext cx="38100" cy="42863"/>
              </a:xfrm>
              <a:custGeom>
                <a:avLst/>
                <a:gdLst>
                  <a:gd name="connsiteX0" fmla="*/ 12112 w 38100"/>
                  <a:gd name="connsiteY0" fmla="*/ 42115 h 42862"/>
                  <a:gd name="connsiteX1" fmla="*/ 4968 w 38100"/>
                  <a:gd name="connsiteY1" fmla="*/ 39734 h 42862"/>
                  <a:gd name="connsiteX2" fmla="*/ 4015 w 38100"/>
                  <a:gd name="connsiteY2" fmla="*/ 26399 h 42862"/>
                  <a:gd name="connsiteX3" fmla="*/ 22589 w 38100"/>
                  <a:gd name="connsiteY3" fmla="*/ 4968 h 42862"/>
                  <a:gd name="connsiteX4" fmla="*/ 35924 w 38100"/>
                  <a:gd name="connsiteY4" fmla="*/ 4015 h 42862"/>
                  <a:gd name="connsiteX5" fmla="*/ 36877 w 38100"/>
                  <a:gd name="connsiteY5" fmla="*/ 17350 h 42862"/>
                  <a:gd name="connsiteX6" fmla="*/ 18303 w 38100"/>
                  <a:gd name="connsiteY6" fmla="*/ 38782 h 42862"/>
                  <a:gd name="connsiteX7" fmla="*/ 12112 w 38100"/>
                  <a:gd name="connsiteY7" fmla="*/ 42115 h 42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8100" h="42862">
                    <a:moveTo>
                      <a:pt x="12112" y="42115"/>
                    </a:moveTo>
                    <a:cubicBezTo>
                      <a:pt x="9730" y="42115"/>
                      <a:pt x="6873" y="41639"/>
                      <a:pt x="4968" y="39734"/>
                    </a:cubicBezTo>
                    <a:cubicBezTo>
                      <a:pt x="1158" y="36400"/>
                      <a:pt x="682" y="30209"/>
                      <a:pt x="4015" y="26399"/>
                    </a:cubicBezTo>
                    <a:lnTo>
                      <a:pt x="22589" y="4968"/>
                    </a:lnTo>
                    <a:cubicBezTo>
                      <a:pt x="25923" y="1158"/>
                      <a:pt x="32114" y="682"/>
                      <a:pt x="35924" y="4015"/>
                    </a:cubicBezTo>
                    <a:cubicBezTo>
                      <a:pt x="39734" y="7349"/>
                      <a:pt x="40210" y="13540"/>
                      <a:pt x="36877" y="17350"/>
                    </a:cubicBezTo>
                    <a:lnTo>
                      <a:pt x="18303" y="38782"/>
                    </a:lnTo>
                    <a:cubicBezTo>
                      <a:pt x="16874" y="40687"/>
                      <a:pt x="14493" y="41639"/>
                      <a:pt x="12112" y="42115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9490443A-7EE7-4039-A67C-5FBCA2CAFE36}"/>
                  </a:ext>
                </a:extLst>
              </p:cNvPr>
              <p:cNvSpPr/>
              <p:nvPr/>
            </p:nvSpPr>
            <p:spPr>
              <a:xfrm>
                <a:off x="3822653" y="5812585"/>
                <a:ext cx="47625" cy="47625"/>
              </a:xfrm>
              <a:custGeom>
                <a:avLst/>
                <a:gdLst>
                  <a:gd name="connsiteX0" fmla="*/ 14725 w 47625"/>
                  <a:gd name="connsiteY0" fmla="*/ 50444 h 47625"/>
                  <a:gd name="connsiteX1" fmla="*/ 5677 w 47625"/>
                  <a:gd name="connsiteY1" fmla="*/ 47587 h 47625"/>
                  <a:gd name="connsiteX2" fmla="*/ 4724 w 47625"/>
                  <a:gd name="connsiteY2" fmla="*/ 30918 h 47625"/>
                  <a:gd name="connsiteX3" fmla="*/ 26632 w 47625"/>
                  <a:gd name="connsiteY3" fmla="*/ 5677 h 47625"/>
                  <a:gd name="connsiteX4" fmla="*/ 43300 w 47625"/>
                  <a:gd name="connsiteY4" fmla="*/ 4724 h 47625"/>
                  <a:gd name="connsiteX5" fmla="*/ 44253 w 47625"/>
                  <a:gd name="connsiteY5" fmla="*/ 21393 h 47625"/>
                  <a:gd name="connsiteX6" fmla="*/ 22345 w 47625"/>
                  <a:gd name="connsiteY6" fmla="*/ 46634 h 47625"/>
                  <a:gd name="connsiteX7" fmla="*/ 14725 w 47625"/>
                  <a:gd name="connsiteY7" fmla="*/ 50444 h 47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7625" h="47625">
                    <a:moveTo>
                      <a:pt x="14725" y="50444"/>
                    </a:moveTo>
                    <a:cubicBezTo>
                      <a:pt x="11392" y="50920"/>
                      <a:pt x="8534" y="49968"/>
                      <a:pt x="5677" y="47587"/>
                    </a:cubicBezTo>
                    <a:cubicBezTo>
                      <a:pt x="914" y="43300"/>
                      <a:pt x="438" y="35680"/>
                      <a:pt x="4724" y="30918"/>
                    </a:cubicBezTo>
                    <a:lnTo>
                      <a:pt x="26632" y="5677"/>
                    </a:lnTo>
                    <a:cubicBezTo>
                      <a:pt x="30918" y="914"/>
                      <a:pt x="38538" y="438"/>
                      <a:pt x="43300" y="4724"/>
                    </a:cubicBezTo>
                    <a:cubicBezTo>
                      <a:pt x="48063" y="9010"/>
                      <a:pt x="48539" y="16630"/>
                      <a:pt x="44253" y="21393"/>
                    </a:cubicBezTo>
                    <a:lnTo>
                      <a:pt x="22345" y="46634"/>
                    </a:lnTo>
                    <a:cubicBezTo>
                      <a:pt x="20440" y="49015"/>
                      <a:pt x="17583" y="50444"/>
                      <a:pt x="14725" y="50444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F9A2ABB3-2EF4-453A-8835-3892FB058C40}"/>
                  </a:ext>
                </a:extLst>
              </p:cNvPr>
              <p:cNvSpPr/>
              <p:nvPr/>
            </p:nvSpPr>
            <p:spPr>
              <a:xfrm>
                <a:off x="3790240" y="5790174"/>
                <a:ext cx="52388" cy="52388"/>
              </a:xfrm>
              <a:custGeom>
                <a:avLst/>
                <a:gdLst>
                  <a:gd name="connsiteX0" fmla="*/ 17134 w 52387"/>
                  <a:gd name="connsiteY0" fmla="*/ 55234 h 52387"/>
                  <a:gd name="connsiteX1" fmla="*/ 6656 w 52387"/>
                  <a:gd name="connsiteY1" fmla="*/ 51900 h 52387"/>
                  <a:gd name="connsiteX2" fmla="*/ 5228 w 52387"/>
                  <a:gd name="connsiteY2" fmla="*/ 31898 h 52387"/>
                  <a:gd name="connsiteX3" fmla="*/ 27135 w 52387"/>
                  <a:gd name="connsiteY3" fmla="*/ 6656 h 52387"/>
                  <a:gd name="connsiteX4" fmla="*/ 47138 w 52387"/>
                  <a:gd name="connsiteY4" fmla="*/ 5228 h 52387"/>
                  <a:gd name="connsiteX5" fmla="*/ 48566 w 52387"/>
                  <a:gd name="connsiteY5" fmla="*/ 25230 h 52387"/>
                  <a:gd name="connsiteX6" fmla="*/ 26659 w 52387"/>
                  <a:gd name="connsiteY6" fmla="*/ 50471 h 52387"/>
                  <a:gd name="connsiteX7" fmla="*/ 17134 w 52387"/>
                  <a:gd name="connsiteY7" fmla="*/ 55234 h 52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2387" h="52387">
                    <a:moveTo>
                      <a:pt x="17134" y="55234"/>
                    </a:moveTo>
                    <a:cubicBezTo>
                      <a:pt x="13324" y="55710"/>
                      <a:pt x="9514" y="54281"/>
                      <a:pt x="6656" y="51900"/>
                    </a:cubicBezTo>
                    <a:cubicBezTo>
                      <a:pt x="941" y="46661"/>
                      <a:pt x="-11" y="37613"/>
                      <a:pt x="5228" y="31898"/>
                    </a:cubicBezTo>
                    <a:lnTo>
                      <a:pt x="27135" y="6656"/>
                    </a:lnTo>
                    <a:cubicBezTo>
                      <a:pt x="32374" y="941"/>
                      <a:pt x="41423" y="-11"/>
                      <a:pt x="47138" y="5228"/>
                    </a:cubicBezTo>
                    <a:cubicBezTo>
                      <a:pt x="52853" y="10466"/>
                      <a:pt x="53805" y="19515"/>
                      <a:pt x="48566" y="25230"/>
                    </a:cubicBezTo>
                    <a:lnTo>
                      <a:pt x="26659" y="50471"/>
                    </a:lnTo>
                    <a:cubicBezTo>
                      <a:pt x="24278" y="53329"/>
                      <a:pt x="20468" y="55234"/>
                      <a:pt x="17134" y="55234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CDA383A-1A41-41CA-B826-91B3DF702FC4}"/>
                  </a:ext>
                </a:extLst>
              </p:cNvPr>
              <p:cNvSpPr/>
              <p:nvPr/>
            </p:nvSpPr>
            <p:spPr>
              <a:xfrm>
                <a:off x="3755474" y="5769219"/>
                <a:ext cx="52388" cy="57150"/>
              </a:xfrm>
              <a:custGeom>
                <a:avLst/>
                <a:gdLst>
                  <a:gd name="connsiteX0" fmla="*/ 17134 w 52387"/>
                  <a:gd name="connsiteY0" fmla="*/ 58568 h 57150"/>
                  <a:gd name="connsiteX1" fmla="*/ 6656 w 52387"/>
                  <a:gd name="connsiteY1" fmla="*/ 55234 h 57150"/>
                  <a:gd name="connsiteX2" fmla="*/ 5228 w 52387"/>
                  <a:gd name="connsiteY2" fmla="*/ 35231 h 57150"/>
                  <a:gd name="connsiteX3" fmla="*/ 30469 w 52387"/>
                  <a:gd name="connsiteY3" fmla="*/ 6656 h 57150"/>
                  <a:gd name="connsiteX4" fmla="*/ 50471 w 52387"/>
                  <a:gd name="connsiteY4" fmla="*/ 5228 h 57150"/>
                  <a:gd name="connsiteX5" fmla="*/ 51900 w 52387"/>
                  <a:gd name="connsiteY5" fmla="*/ 25230 h 57150"/>
                  <a:gd name="connsiteX6" fmla="*/ 26659 w 52387"/>
                  <a:gd name="connsiteY6" fmla="*/ 53805 h 57150"/>
                  <a:gd name="connsiteX7" fmla="*/ 17134 w 52387"/>
                  <a:gd name="connsiteY7" fmla="*/ 58568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2387" h="57150">
                    <a:moveTo>
                      <a:pt x="17134" y="58568"/>
                    </a:moveTo>
                    <a:cubicBezTo>
                      <a:pt x="13324" y="59044"/>
                      <a:pt x="9514" y="57615"/>
                      <a:pt x="6656" y="55234"/>
                    </a:cubicBezTo>
                    <a:cubicBezTo>
                      <a:pt x="941" y="49995"/>
                      <a:pt x="-11" y="40946"/>
                      <a:pt x="5228" y="35231"/>
                    </a:cubicBezTo>
                    <a:lnTo>
                      <a:pt x="30469" y="6656"/>
                    </a:lnTo>
                    <a:cubicBezTo>
                      <a:pt x="35708" y="941"/>
                      <a:pt x="44756" y="-11"/>
                      <a:pt x="50471" y="5228"/>
                    </a:cubicBezTo>
                    <a:cubicBezTo>
                      <a:pt x="56186" y="10466"/>
                      <a:pt x="57139" y="19515"/>
                      <a:pt x="51900" y="25230"/>
                    </a:cubicBezTo>
                    <a:lnTo>
                      <a:pt x="26659" y="53805"/>
                    </a:lnTo>
                    <a:cubicBezTo>
                      <a:pt x="23801" y="56663"/>
                      <a:pt x="20468" y="58091"/>
                      <a:pt x="17134" y="58568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168D85A6-35AC-4C75-940A-29D58CFAB6C3}"/>
                  </a:ext>
                </a:extLst>
              </p:cNvPr>
              <p:cNvSpPr/>
              <p:nvPr/>
            </p:nvSpPr>
            <p:spPr>
              <a:xfrm>
                <a:off x="3672715" y="5631691"/>
                <a:ext cx="95250" cy="114300"/>
              </a:xfrm>
              <a:custGeom>
                <a:avLst/>
                <a:gdLst>
                  <a:gd name="connsiteX0" fmla="*/ 1786 w 95250"/>
                  <a:gd name="connsiteY0" fmla="*/ 91321 h 114300"/>
                  <a:gd name="connsiteX1" fmla="*/ 38457 w 95250"/>
                  <a:gd name="connsiteY1" fmla="*/ 113705 h 114300"/>
                  <a:gd name="connsiteX2" fmla="*/ 51316 w 95250"/>
                  <a:gd name="connsiteY2" fmla="*/ 110371 h 114300"/>
                  <a:gd name="connsiteX3" fmla="*/ 95607 w 95250"/>
                  <a:gd name="connsiteY3" fmla="*/ 37028 h 114300"/>
                  <a:gd name="connsiteX4" fmla="*/ 92273 w 95250"/>
                  <a:gd name="connsiteY4" fmla="*/ 24170 h 114300"/>
                  <a:gd name="connsiteX5" fmla="*/ 56078 w 95250"/>
                  <a:gd name="connsiteY5" fmla="*/ 1786 h 114300"/>
                  <a:gd name="connsiteX6" fmla="*/ 1786 w 95250"/>
                  <a:gd name="connsiteY6" fmla="*/ 91321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250" h="114300">
                    <a:moveTo>
                      <a:pt x="1786" y="91321"/>
                    </a:moveTo>
                    <a:lnTo>
                      <a:pt x="38457" y="113705"/>
                    </a:lnTo>
                    <a:cubicBezTo>
                      <a:pt x="42743" y="116562"/>
                      <a:pt x="48935" y="115133"/>
                      <a:pt x="51316" y="110371"/>
                    </a:cubicBezTo>
                    <a:lnTo>
                      <a:pt x="95607" y="37028"/>
                    </a:lnTo>
                    <a:cubicBezTo>
                      <a:pt x="98465" y="32742"/>
                      <a:pt x="97036" y="26551"/>
                      <a:pt x="92273" y="24170"/>
                    </a:cubicBezTo>
                    <a:lnTo>
                      <a:pt x="56078" y="1786"/>
                    </a:lnTo>
                    <a:lnTo>
                      <a:pt x="1786" y="91321"/>
                    </a:ln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5C79BA77-389E-4893-BD35-D7C77D62530D}"/>
                  </a:ext>
                </a:extLst>
              </p:cNvPr>
              <p:cNvSpPr/>
              <p:nvPr/>
            </p:nvSpPr>
            <p:spPr>
              <a:xfrm>
                <a:off x="3731293" y="5674553"/>
                <a:ext cx="257175" cy="204788"/>
              </a:xfrm>
              <a:custGeom>
                <a:avLst/>
                <a:gdLst>
                  <a:gd name="connsiteX0" fmla="*/ 251817 w 257175"/>
                  <a:gd name="connsiteY0" fmla="*/ 110847 h 204787"/>
                  <a:gd name="connsiteX1" fmla="*/ 175141 w 257175"/>
                  <a:gd name="connsiteY1" fmla="*/ 45125 h 204787"/>
                  <a:gd name="connsiteX2" fmla="*/ 169902 w 257175"/>
                  <a:gd name="connsiteY2" fmla="*/ 40362 h 204787"/>
                  <a:gd name="connsiteX3" fmla="*/ 137041 w 257175"/>
                  <a:gd name="connsiteY3" fmla="*/ 77986 h 204787"/>
                  <a:gd name="connsiteX4" fmla="*/ 117991 w 257175"/>
                  <a:gd name="connsiteY4" fmla="*/ 87511 h 204787"/>
                  <a:gd name="connsiteX5" fmla="*/ 115610 w 257175"/>
                  <a:gd name="connsiteY5" fmla="*/ 87511 h 204787"/>
                  <a:gd name="connsiteX6" fmla="*/ 97036 w 257175"/>
                  <a:gd name="connsiteY6" fmla="*/ 80367 h 204787"/>
                  <a:gd name="connsiteX7" fmla="*/ 94178 w 257175"/>
                  <a:gd name="connsiteY7" fmla="*/ 39886 h 204787"/>
                  <a:gd name="connsiteX8" fmla="*/ 122277 w 257175"/>
                  <a:gd name="connsiteY8" fmla="*/ 7501 h 204787"/>
                  <a:gd name="connsiteX9" fmla="*/ 43220 w 257175"/>
                  <a:gd name="connsiteY9" fmla="*/ 1786 h 204787"/>
                  <a:gd name="connsiteX10" fmla="*/ 1786 w 257175"/>
                  <a:gd name="connsiteY10" fmla="*/ 70366 h 204787"/>
                  <a:gd name="connsiteX11" fmla="*/ 34171 w 257175"/>
                  <a:gd name="connsiteY11" fmla="*/ 107990 h 204787"/>
                  <a:gd name="connsiteX12" fmla="*/ 46553 w 257175"/>
                  <a:gd name="connsiteY12" fmla="*/ 93702 h 204787"/>
                  <a:gd name="connsiteX13" fmla="*/ 64651 w 257175"/>
                  <a:gd name="connsiteY13" fmla="*/ 85606 h 204787"/>
                  <a:gd name="connsiteX14" fmla="*/ 64651 w 257175"/>
                  <a:gd name="connsiteY14" fmla="*/ 85606 h 204787"/>
                  <a:gd name="connsiteX15" fmla="*/ 80367 w 257175"/>
                  <a:gd name="connsiteY15" fmla="*/ 91321 h 204787"/>
                  <a:gd name="connsiteX16" fmla="*/ 88463 w 257175"/>
                  <a:gd name="connsiteY16" fmla="*/ 108466 h 204787"/>
                  <a:gd name="connsiteX17" fmla="*/ 96560 w 257175"/>
                  <a:gd name="connsiteY17" fmla="*/ 107037 h 204787"/>
                  <a:gd name="connsiteX18" fmla="*/ 112276 w 257175"/>
                  <a:gd name="connsiteY18" fmla="*/ 112752 h 204787"/>
                  <a:gd name="connsiteX19" fmla="*/ 120372 w 257175"/>
                  <a:gd name="connsiteY19" fmla="*/ 130373 h 204787"/>
                  <a:gd name="connsiteX20" fmla="*/ 126563 w 257175"/>
                  <a:gd name="connsiteY20" fmla="*/ 129421 h 204787"/>
                  <a:gd name="connsiteX21" fmla="*/ 126563 w 257175"/>
                  <a:gd name="connsiteY21" fmla="*/ 129421 h 204787"/>
                  <a:gd name="connsiteX22" fmla="*/ 140851 w 257175"/>
                  <a:gd name="connsiteY22" fmla="*/ 134660 h 204787"/>
                  <a:gd name="connsiteX23" fmla="*/ 147995 w 257175"/>
                  <a:gd name="connsiteY23" fmla="*/ 149423 h 204787"/>
                  <a:gd name="connsiteX24" fmla="*/ 153233 w 257175"/>
                  <a:gd name="connsiteY24" fmla="*/ 148471 h 204787"/>
                  <a:gd name="connsiteX25" fmla="*/ 153233 w 257175"/>
                  <a:gd name="connsiteY25" fmla="*/ 148471 h 204787"/>
                  <a:gd name="connsiteX26" fmla="*/ 165616 w 257175"/>
                  <a:gd name="connsiteY26" fmla="*/ 153233 h 204787"/>
                  <a:gd name="connsiteX27" fmla="*/ 172283 w 257175"/>
                  <a:gd name="connsiteY27" fmla="*/ 166092 h 204787"/>
                  <a:gd name="connsiteX28" fmla="*/ 167521 w 257175"/>
                  <a:gd name="connsiteY28" fmla="*/ 179903 h 204787"/>
                  <a:gd name="connsiteX29" fmla="*/ 151328 w 257175"/>
                  <a:gd name="connsiteY29" fmla="*/ 198477 h 204787"/>
                  <a:gd name="connsiteX30" fmla="*/ 157996 w 257175"/>
                  <a:gd name="connsiteY30" fmla="*/ 203716 h 204787"/>
                  <a:gd name="connsiteX31" fmla="*/ 169426 w 257175"/>
                  <a:gd name="connsiteY31" fmla="*/ 206573 h 204787"/>
                  <a:gd name="connsiteX32" fmla="*/ 186571 w 257175"/>
                  <a:gd name="connsiteY32" fmla="*/ 186095 h 204787"/>
                  <a:gd name="connsiteX33" fmla="*/ 186571 w 257175"/>
                  <a:gd name="connsiteY33" fmla="*/ 185618 h 204787"/>
                  <a:gd name="connsiteX34" fmla="*/ 191333 w 257175"/>
                  <a:gd name="connsiteY34" fmla="*/ 186095 h 204787"/>
                  <a:gd name="connsiteX35" fmla="*/ 208478 w 257175"/>
                  <a:gd name="connsiteY35" fmla="*/ 165616 h 204787"/>
                  <a:gd name="connsiteX36" fmla="*/ 208478 w 257175"/>
                  <a:gd name="connsiteY36" fmla="*/ 165140 h 204787"/>
                  <a:gd name="connsiteX37" fmla="*/ 213241 w 257175"/>
                  <a:gd name="connsiteY37" fmla="*/ 165616 h 204787"/>
                  <a:gd name="connsiteX38" fmla="*/ 230386 w 257175"/>
                  <a:gd name="connsiteY38" fmla="*/ 145137 h 204787"/>
                  <a:gd name="connsiteX39" fmla="*/ 229910 w 257175"/>
                  <a:gd name="connsiteY39" fmla="*/ 142280 h 204787"/>
                  <a:gd name="connsiteX40" fmla="*/ 239911 w 257175"/>
                  <a:gd name="connsiteY40" fmla="*/ 144185 h 204787"/>
                  <a:gd name="connsiteX41" fmla="*/ 257056 w 257175"/>
                  <a:gd name="connsiteY41" fmla="*/ 123706 h 204787"/>
                  <a:gd name="connsiteX42" fmla="*/ 251817 w 257175"/>
                  <a:gd name="connsiteY42" fmla="*/ 110847 h 204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257175" h="204787">
                    <a:moveTo>
                      <a:pt x="251817" y="110847"/>
                    </a:moveTo>
                    <a:lnTo>
                      <a:pt x="175141" y="45125"/>
                    </a:lnTo>
                    <a:lnTo>
                      <a:pt x="169902" y="40362"/>
                    </a:lnTo>
                    <a:lnTo>
                      <a:pt x="137041" y="77986"/>
                    </a:lnTo>
                    <a:cubicBezTo>
                      <a:pt x="132278" y="83701"/>
                      <a:pt x="125611" y="87035"/>
                      <a:pt x="117991" y="87511"/>
                    </a:cubicBezTo>
                    <a:cubicBezTo>
                      <a:pt x="117038" y="87511"/>
                      <a:pt x="116086" y="87511"/>
                      <a:pt x="115610" y="87511"/>
                    </a:cubicBezTo>
                    <a:cubicBezTo>
                      <a:pt x="108466" y="87511"/>
                      <a:pt x="101798" y="85130"/>
                      <a:pt x="97036" y="80367"/>
                    </a:cubicBezTo>
                    <a:cubicBezTo>
                      <a:pt x="85130" y="69890"/>
                      <a:pt x="84177" y="51792"/>
                      <a:pt x="94178" y="39886"/>
                    </a:cubicBezTo>
                    <a:lnTo>
                      <a:pt x="122277" y="7501"/>
                    </a:lnTo>
                    <a:cubicBezTo>
                      <a:pt x="100370" y="4643"/>
                      <a:pt x="72271" y="16073"/>
                      <a:pt x="43220" y="1786"/>
                    </a:cubicBezTo>
                    <a:lnTo>
                      <a:pt x="1786" y="70366"/>
                    </a:lnTo>
                    <a:lnTo>
                      <a:pt x="34171" y="107990"/>
                    </a:lnTo>
                    <a:lnTo>
                      <a:pt x="46553" y="93702"/>
                    </a:lnTo>
                    <a:cubicBezTo>
                      <a:pt x="50840" y="88463"/>
                      <a:pt x="57507" y="85606"/>
                      <a:pt x="64651" y="85606"/>
                    </a:cubicBezTo>
                    <a:lnTo>
                      <a:pt x="64651" y="85606"/>
                    </a:lnTo>
                    <a:cubicBezTo>
                      <a:pt x="70366" y="85606"/>
                      <a:pt x="76081" y="87511"/>
                      <a:pt x="80367" y="91321"/>
                    </a:cubicBezTo>
                    <a:cubicBezTo>
                      <a:pt x="85606" y="95607"/>
                      <a:pt x="87987" y="101798"/>
                      <a:pt x="88463" y="108466"/>
                    </a:cubicBezTo>
                    <a:cubicBezTo>
                      <a:pt x="90845" y="107513"/>
                      <a:pt x="93702" y="107037"/>
                      <a:pt x="96560" y="107037"/>
                    </a:cubicBezTo>
                    <a:cubicBezTo>
                      <a:pt x="102275" y="107037"/>
                      <a:pt x="107990" y="108942"/>
                      <a:pt x="112276" y="112752"/>
                    </a:cubicBezTo>
                    <a:cubicBezTo>
                      <a:pt x="117515" y="117515"/>
                      <a:pt x="120372" y="123706"/>
                      <a:pt x="120372" y="130373"/>
                    </a:cubicBezTo>
                    <a:cubicBezTo>
                      <a:pt x="122277" y="129897"/>
                      <a:pt x="124658" y="129421"/>
                      <a:pt x="126563" y="129421"/>
                    </a:cubicBezTo>
                    <a:lnTo>
                      <a:pt x="126563" y="129421"/>
                    </a:lnTo>
                    <a:cubicBezTo>
                      <a:pt x="131802" y="129421"/>
                      <a:pt x="136565" y="131326"/>
                      <a:pt x="140851" y="134660"/>
                    </a:cubicBezTo>
                    <a:cubicBezTo>
                      <a:pt x="145137" y="138470"/>
                      <a:pt x="147518" y="143708"/>
                      <a:pt x="147995" y="149423"/>
                    </a:cubicBezTo>
                    <a:cubicBezTo>
                      <a:pt x="149423" y="148947"/>
                      <a:pt x="151328" y="148471"/>
                      <a:pt x="153233" y="148471"/>
                    </a:cubicBezTo>
                    <a:lnTo>
                      <a:pt x="153233" y="148471"/>
                    </a:lnTo>
                    <a:cubicBezTo>
                      <a:pt x="157996" y="148471"/>
                      <a:pt x="162282" y="149900"/>
                      <a:pt x="165616" y="153233"/>
                    </a:cubicBezTo>
                    <a:cubicBezTo>
                      <a:pt x="169426" y="156567"/>
                      <a:pt x="171807" y="161330"/>
                      <a:pt x="172283" y="166092"/>
                    </a:cubicBezTo>
                    <a:cubicBezTo>
                      <a:pt x="172760" y="171331"/>
                      <a:pt x="170855" y="176093"/>
                      <a:pt x="167521" y="179903"/>
                    </a:cubicBezTo>
                    <a:lnTo>
                      <a:pt x="151328" y="198477"/>
                    </a:lnTo>
                    <a:lnTo>
                      <a:pt x="157996" y="203716"/>
                    </a:lnTo>
                    <a:cubicBezTo>
                      <a:pt x="161330" y="205621"/>
                      <a:pt x="165140" y="207050"/>
                      <a:pt x="169426" y="206573"/>
                    </a:cubicBezTo>
                    <a:cubicBezTo>
                      <a:pt x="179903" y="205621"/>
                      <a:pt x="187523" y="196572"/>
                      <a:pt x="186571" y="186095"/>
                    </a:cubicBezTo>
                    <a:cubicBezTo>
                      <a:pt x="186571" y="186095"/>
                      <a:pt x="186571" y="185618"/>
                      <a:pt x="186571" y="185618"/>
                    </a:cubicBezTo>
                    <a:cubicBezTo>
                      <a:pt x="188000" y="186095"/>
                      <a:pt x="189905" y="186095"/>
                      <a:pt x="191333" y="186095"/>
                    </a:cubicBezTo>
                    <a:cubicBezTo>
                      <a:pt x="201811" y="185142"/>
                      <a:pt x="209431" y="176093"/>
                      <a:pt x="208478" y="165616"/>
                    </a:cubicBezTo>
                    <a:cubicBezTo>
                      <a:pt x="208478" y="165616"/>
                      <a:pt x="208478" y="165140"/>
                      <a:pt x="208478" y="165140"/>
                    </a:cubicBezTo>
                    <a:cubicBezTo>
                      <a:pt x="209907" y="165616"/>
                      <a:pt x="211812" y="165616"/>
                      <a:pt x="213241" y="165616"/>
                    </a:cubicBezTo>
                    <a:cubicBezTo>
                      <a:pt x="223718" y="164663"/>
                      <a:pt x="231338" y="155615"/>
                      <a:pt x="230386" y="145137"/>
                    </a:cubicBezTo>
                    <a:cubicBezTo>
                      <a:pt x="230386" y="144185"/>
                      <a:pt x="229910" y="143232"/>
                      <a:pt x="229910" y="142280"/>
                    </a:cubicBezTo>
                    <a:cubicBezTo>
                      <a:pt x="232767" y="143708"/>
                      <a:pt x="236101" y="144661"/>
                      <a:pt x="239911" y="144185"/>
                    </a:cubicBezTo>
                    <a:cubicBezTo>
                      <a:pt x="250388" y="143232"/>
                      <a:pt x="258008" y="134183"/>
                      <a:pt x="257056" y="123706"/>
                    </a:cubicBezTo>
                    <a:cubicBezTo>
                      <a:pt x="257532" y="118467"/>
                      <a:pt x="255151" y="114181"/>
                      <a:pt x="251817" y="110847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6EFD70C3-1FFD-43EB-A177-49DFBD4B2F62}"/>
                  </a:ext>
                </a:extLst>
              </p:cNvPr>
              <p:cNvSpPr/>
              <p:nvPr/>
            </p:nvSpPr>
            <p:spPr>
              <a:xfrm>
                <a:off x="3990812" y="5631691"/>
                <a:ext cx="95250" cy="114300"/>
              </a:xfrm>
              <a:custGeom>
                <a:avLst/>
                <a:gdLst>
                  <a:gd name="connsiteX0" fmla="*/ 97073 w 95250"/>
                  <a:gd name="connsiteY0" fmla="*/ 91321 h 114300"/>
                  <a:gd name="connsiteX1" fmla="*/ 60402 w 95250"/>
                  <a:gd name="connsiteY1" fmla="*/ 113705 h 114300"/>
                  <a:gd name="connsiteX2" fmla="*/ 47543 w 95250"/>
                  <a:gd name="connsiteY2" fmla="*/ 110371 h 114300"/>
                  <a:gd name="connsiteX3" fmla="*/ 3252 w 95250"/>
                  <a:gd name="connsiteY3" fmla="*/ 37028 h 114300"/>
                  <a:gd name="connsiteX4" fmla="*/ 6586 w 95250"/>
                  <a:gd name="connsiteY4" fmla="*/ 24170 h 114300"/>
                  <a:gd name="connsiteX5" fmla="*/ 43257 w 95250"/>
                  <a:gd name="connsiteY5" fmla="*/ 1786 h 114300"/>
                  <a:gd name="connsiteX6" fmla="*/ 97073 w 95250"/>
                  <a:gd name="connsiteY6" fmla="*/ 91321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250" h="114300">
                    <a:moveTo>
                      <a:pt x="97073" y="91321"/>
                    </a:moveTo>
                    <a:lnTo>
                      <a:pt x="60402" y="113705"/>
                    </a:lnTo>
                    <a:cubicBezTo>
                      <a:pt x="56116" y="116562"/>
                      <a:pt x="49925" y="115133"/>
                      <a:pt x="47543" y="110371"/>
                    </a:cubicBezTo>
                    <a:lnTo>
                      <a:pt x="3252" y="37028"/>
                    </a:lnTo>
                    <a:cubicBezTo>
                      <a:pt x="395" y="32742"/>
                      <a:pt x="1823" y="26551"/>
                      <a:pt x="6586" y="24170"/>
                    </a:cubicBezTo>
                    <a:lnTo>
                      <a:pt x="43257" y="1786"/>
                    </a:lnTo>
                    <a:lnTo>
                      <a:pt x="97073" y="91321"/>
                    </a:ln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B5F9D737-3B11-4BC6-8FF0-2FC8DC554613}"/>
                  </a:ext>
                </a:extLst>
              </p:cNvPr>
              <p:cNvSpPr/>
              <p:nvPr/>
            </p:nvSpPr>
            <p:spPr>
              <a:xfrm>
                <a:off x="3825541" y="5670196"/>
                <a:ext cx="204788" cy="114300"/>
              </a:xfrm>
              <a:custGeom>
                <a:avLst/>
                <a:gdLst>
                  <a:gd name="connsiteX0" fmla="*/ 162809 w 204787"/>
                  <a:gd name="connsiteY0" fmla="*/ 8048 h 114300"/>
                  <a:gd name="connsiteX1" fmla="*/ 62796 w 204787"/>
                  <a:gd name="connsiteY1" fmla="*/ 2333 h 114300"/>
                  <a:gd name="connsiteX2" fmla="*/ 60415 w 204787"/>
                  <a:gd name="connsiteY2" fmla="*/ 1857 h 114300"/>
                  <a:gd name="connsiteX3" fmla="*/ 44222 w 204787"/>
                  <a:gd name="connsiteY3" fmla="*/ 8048 h 114300"/>
                  <a:gd name="connsiteX4" fmla="*/ 6599 w 204787"/>
                  <a:gd name="connsiteY4" fmla="*/ 50911 h 114300"/>
                  <a:gd name="connsiteX5" fmla="*/ 8504 w 204787"/>
                  <a:gd name="connsiteY5" fmla="*/ 77581 h 114300"/>
                  <a:gd name="connsiteX6" fmla="*/ 22791 w 204787"/>
                  <a:gd name="connsiteY6" fmla="*/ 82343 h 114300"/>
                  <a:gd name="connsiteX7" fmla="*/ 35650 w 204787"/>
                  <a:gd name="connsiteY7" fmla="*/ 75676 h 114300"/>
                  <a:gd name="connsiteX8" fmla="*/ 74702 w 204787"/>
                  <a:gd name="connsiteY8" fmla="*/ 30908 h 114300"/>
                  <a:gd name="connsiteX9" fmla="*/ 163761 w 204787"/>
                  <a:gd name="connsiteY9" fmla="*/ 107584 h 114300"/>
                  <a:gd name="connsiteX10" fmla="*/ 163761 w 204787"/>
                  <a:gd name="connsiteY10" fmla="*/ 107584 h 114300"/>
                  <a:gd name="connsiteX11" fmla="*/ 163761 w 204787"/>
                  <a:gd name="connsiteY11" fmla="*/ 107584 h 114300"/>
                  <a:gd name="connsiteX12" fmla="*/ 169000 w 204787"/>
                  <a:gd name="connsiteY12" fmla="*/ 113776 h 114300"/>
                  <a:gd name="connsiteX13" fmla="*/ 203290 w 204787"/>
                  <a:gd name="connsiteY13" fmla="*/ 74247 h 114300"/>
                  <a:gd name="connsiteX14" fmla="*/ 162809 w 204787"/>
                  <a:gd name="connsiteY14" fmla="*/ 8048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04787" h="114300">
                    <a:moveTo>
                      <a:pt x="162809" y="8048"/>
                    </a:moveTo>
                    <a:cubicBezTo>
                      <a:pt x="123280" y="22336"/>
                      <a:pt x="94705" y="8524"/>
                      <a:pt x="62796" y="2333"/>
                    </a:cubicBezTo>
                    <a:cubicBezTo>
                      <a:pt x="62320" y="2333"/>
                      <a:pt x="60415" y="1857"/>
                      <a:pt x="60415" y="1857"/>
                    </a:cubicBezTo>
                    <a:cubicBezTo>
                      <a:pt x="54700" y="1381"/>
                      <a:pt x="48509" y="3286"/>
                      <a:pt x="44222" y="8048"/>
                    </a:cubicBezTo>
                    <a:lnTo>
                      <a:pt x="6599" y="50911"/>
                    </a:lnTo>
                    <a:cubicBezTo>
                      <a:pt x="-545" y="59007"/>
                      <a:pt x="407" y="70913"/>
                      <a:pt x="8504" y="77581"/>
                    </a:cubicBezTo>
                    <a:cubicBezTo>
                      <a:pt x="12790" y="80914"/>
                      <a:pt x="17552" y="82819"/>
                      <a:pt x="22791" y="82343"/>
                    </a:cubicBezTo>
                    <a:cubicBezTo>
                      <a:pt x="27554" y="81867"/>
                      <a:pt x="32316" y="79962"/>
                      <a:pt x="35650" y="75676"/>
                    </a:cubicBezTo>
                    <a:cubicBezTo>
                      <a:pt x="35650" y="75676"/>
                      <a:pt x="74702" y="30908"/>
                      <a:pt x="74702" y="30908"/>
                    </a:cubicBezTo>
                    <a:lnTo>
                      <a:pt x="163761" y="107584"/>
                    </a:lnTo>
                    <a:lnTo>
                      <a:pt x="163761" y="107584"/>
                    </a:lnTo>
                    <a:lnTo>
                      <a:pt x="163761" y="107584"/>
                    </a:lnTo>
                    <a:cubicBezTo>
                      <a:pt x="166142" y="109966"/>
                      <a:pt x="167095" y="110918"/>
                      <a:pt x="169000" y="113776"/>
                    </a:cubicBezTo>
                    <a:lnTo>
                      <a:pt x="203290" y="74247"/>
                    </a:lnTo>
                    <a:lnTo>
                      <a:pt x="162809" y="8048"/>
                    </a:ln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6D747D8F-FFEF-4BDF-B004-B30F9D16DF73}"/>
              </a:ext>
            </a:extLst>
          </p:cNvPr>
          <p:cNvSpPr/>
          <p:nvPr/>
        </p:nvSpPr>
        <p:spPr>
          <a:xfrm>
            <a:off x="2831837" y="1986231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A51A96B-12DE-45F1-B0AB-1567B0104E78}"/>
              </a:ext>
            </a:extLst>
          </p:cNvPr>
          <p:cNvSpPr/>
          <p:nvPr/>
        </p:nvSpPr>
        <p:spPr>
          <a:xfrm>
            <a:off x="3151877" y="160943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672EEFF7-3E60-4716-A7EE-5021FB49CE36}"/>
              </a:ext>
            </a:extLst>
          </p:cNvPr>
          <p:cNvGrpSpPr/>
          <p:nvPr/>
        </p:nvGrpSpPr>
        <p:grpSpPr>
          <a:xfrm>
            <a:off x="7951337" y="4573997"/>
            <a:ext cx="731520" cy="731520"/>
            <a:chOff x="7951337" y="4573997"/>
            <a:chExt cx="731520" cy="731520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D8CD25FC-DBED-461D-BE99-64BC748C00DA}"/>
                </a:ext>
              </a:extLst>
            </p:cNvPr>
            <p:cNvSpPr/>
            <p:nvPr/>
          </p:nvSpPr>
          <p:spPr>
            <a:xfrm>
              <a:off x="7951337" y="4573997"/>
              <a:ext cx="731520" cy="731520"/>
            </a:xfrm>
            <a:prstGeom prst="ellipse">
              <a:avLst/>
            </a:prstGeom>
            <a:solidFill>
              <a:srgbClr val="00AB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8" name="Graphic 3" descr="Statistics">
              <a:extLst>
                <a:ext uri="{FF2B5EF4-FFF2-40B4-BE49-F238E27FC236}">
                  <a16:creationId xmlns:a16="http://schemas.microsoft.com/office/drawing/2014/main" id="{706FDA8F-4B44-4EBD-A013-36B3D5C299DA}"/>
                </a:ext>
              </a:extLst>
            </p:cNvPr>
            <p:cNvGrpSpPr/>
            <p:nvPr/>
          </p:nvGrpSpPr>
          <p:grpSpPr>
            <a:xfrm>
              <a:off x="8088497" y="4711157"/>
              <a:ext cx="457200" cy="457200"/>
              <a:chOff x="8083423" y="5603620"/>
              <a:chExt cx="457200" cy="457200"/>
            </a:xfrm>
            <a:solidFill>
              <a:schemeClr val="tx1"/>
            </a:solidFill>
          </p:grpSpPr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CC4C3E4B-FB09-4B7E-B8BD-05F03F7364F6}"/>
                  </a:ext>
                </a:extLst>
              </p:cNvPr>
              <p:cNvSpPr/>
              <p:nvPr/>
            </p:nvSpPr>
            <p:spPr>
              <a:xfrm>
                <a:off x="8200620" y="5663719"/>
                <a:ext cx="261938" cy="285750"/>
              </a:xfrm>
              <a:custGeom>
                <a:avLst/>
                <a:gdLst>
                  <a:gd name="connsiteX0" fmla="*/ 263803 w 261937"/>
                  <a:gd name="connsiteY0" fmla="*/ 35151 h 285750"/>
                  <a:gd name="connsiteX1" fmla="*/ 230493 w 261937"/>
                  <a:gd name="connsiteY1" fmla="*/ 1786 h 285750"/>
                  <a:gd name="connsiteX2" fmla="*/ 197128 w 261937"/>
                  <a:gd name="connsiteY2" fmla="*/ 35096 h 285750"/>
                  <a:gd name="connsiteX3" fmla="*/ 212272 w 261937"/>
                  <a:gd name="connsiteY3" fmla="*/ 63059 h 285750"/>
                  <a:gd name="connsiteX4" fmla="*/ 187603 w 261937"/>
                  <a:gd name="connsiteY4" fmla="*/ 135164 h 285750"/>
                  <a:gd name="connsiteX5" fmla="*/ 187603 w 261937"/>
                  <a:gd name="connsiteY5" fmla="*/ 135164 h 285750"/>
                  <a:gd name="connsiteX6" fmla="*/ 168553 w 261937"/>
                  <a:gd name="connsiteY6" fmla="*/ 141117 h 285750"/>
                  <a:gd name="connsiteX7" fmla="*/ 118832 w 261937"/>
                  <a:gd name="connsiteY7" fmla="*/ 103826 h 285750"/>
                  <a:gd name="connsiteX8" fmla="*/ 99102 w 261937"/>
                  <a:gd name="connsiteY8" fmla="*/ 61007 h 285750"/>
                  <a:gd name="connsiteX9" fmla="*/ 56283 w 261937"/>
                  <a:gd name="connsiteY9" fmla="*/ 80737 h 285750"/>
                  <a:gd name="connsiteX10" fmla="*/ 68921 w 261937"/>
                  <a:gd name="connsiteY10" fmla="*/ 119924 h 285750"/>
                  <a:gd name="connsiteX11" fmla="*/ 37155 w 261937"/>
                  <a:gd name="connsiteY11" fmla="*/ 220889 h 285750"/>
                  <a:gd name="connsiteX12" fmla="*/ 35203 w 261937"/>
                  <a:gd name="connsiteY12" fmla="*/ 220889 h 285750"/>
                  <a:gd name="connsiteX13" fmla="*/ 1786 w 261937"/>
                  <a:gd name="connsiteY13" fmla="*/ 254147 h 285750"/>
                  <a:gd name="connsiteX14" fmla="*/ 35044 w 261937"/>
                  <a:gd name="connsiteY14" fmla="*/ 287564 h 285750"/>
                  <a:gd name="connsiteX15" fmla="*/ 68461 w 261937"/>
                  <a:gd name="connsiteY15" fmla="*/ 254305 h 285750"/>
                  <a:gd name="connsiteX16" fmla="*/ 55062 w 261937"/>
                  <a:gd name="connsiteY16" fmla="*/ 227508 h 285750"/>
                  <a:gd name="connsiteX17" fmla="*/ 87114 w 261937"/>
                  <a:gd name="connsiteY17" fmla="*/ 125639 h 285750"/>
                  <a:gd name="connsiteX18" fmla="*/ 87590 w 261937"/>
                  <a:gd name="connsiteY18" fmla="*/ 125639 h 285750"/>
                  <a:gd name="connsiteX19" fmla="*/ 107402 w 261937"/>
                  <a:gd name="connsiteY19" fmla="*/ 119066 h 285750"/>
                  <a:gd name="connsiteX20" fmla="*/ 156694 w 261937"/>
                  <a:gd name="connsiteY20" fmla="*/ 155976 h 285750"/>
                  <a:gd name="connsiteX21" fmla="*/ 154265 w 261937"/>
                  <a:gd name="connsiteY21" fmla="*/ 168501 h 285750"/>
                  <a:gd name="connsiteX22" fmla="*/ 187590 w 261937"/>
                  <a:gd name="connsiteY22" fmla="*/ 201851 h 285750"/>
                  <a:gd name="connsiteX23" fmla="*/ 220940 w 261937"/>
                  <a:gd name="connsiteY23" fmla="*/ 168527 h 285750"/>
                  <a:gd name="connsiteX24" fmla="*/ 205891 w 261937"/>
                  <a:gd name="connsiteY24" fmla="*/ 140640 h 285750"/>
                  <a:gd name="connsiteX25" fmla="*/ 230465 w 261937"/>
                  <a:gd name="connsiteY25" fmla="*/ 68489 h 285750"/>
                  <a:gd name="connsiteX26" fmla="*/ 263803 w 261937"/>
                  <a:gd name="connsiteY26" fmla="*/ 35151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261937" h="285750">
                    <a:moveTo>
                      <a:pt x="263803" y="35151"/>
                    </a:moveTo>
                    <a:cubicBezTo>
                      <a:pt x="263818" y="16739"/>
                      <a:pt x="248905" y="1801"/>
                      <a:pt x="230493" y="1786"/>
                    </a:cubicBezTo>
                    <a:cubicBezTo>
                      <a:pt x="212081" y="1771"/>
                      <a:pt x="197143" y="16684"/>
                      <a:pt x="197128" y="35096"/>
                    </a:cubicBezTo>
                    <a:cubicBezTo>
                      <a:pt x="197118" y="46379"/>
                      <a:pt x="202817" y="56902"/>
                      <a:pt x="212272" y="63059"/>
                    </a:cubicBezTo>
                    <a:lnTo>
                      <a:pt x="187603" y="135164"/>
                    </a:lnTo>
                    <a:lnTo>
                      <a:pt x="187603" y="135164"/>
                    </a:lnTo>
                    <a:cubicBezTo>
                      <a:pt x="180794" y="135156"/>
                      <a:pt x="174146" y="137233"/>
                      <a:pt x="168553" y="141117"/>
                    </a:cubicBezTo>
                    <a:lnTo>
                      <a:pt x="118832" y="103826"/>
                    </a:lnTo>
                    <a:cubicBezTo>
                      <a:pt x="125208" y="86554"/>
                      <a:pt x="116375" y="67383"/>
                      <a:pt x="99102" y="61007"/>
                    </a:cubicBezTo>
                    <a:cubicBezTo>
                      <a:pt x="81829" y="54631"/>
                      <a:pt x="62658" y="63464"/>
                      <a:pt x="56283" y="80737"/>
                    </a:cubicBezTo>
                    <a:cubicBezTo>
                      <a:pt x="50962" y="95151"/>
                      <a:pt x="56181" y="111334"/>
                      <a:pt x="68921" y="119924"/>
                    </a:cubicBezTo>
                    <a:lnTo>
                      <a:pt x="37155" y="220889"/>
                    </a:lnTo>
                    <a:lnTo>
                      <a:pt x="35203" y="220889"/>
                    </a:lnTo>
                    <a:cubicBezTo>
                      <a:pt x="16791" y="220845"/>
                      <a:pt x="1830" y="235735"/>
                      <a:pt x="1786" y="254147"/>
                    </a:cubicBezTo>
                    <a:cubicBezTo>
                      <a:pt x="1742" y="272558"/>
                      <a:pt x="16632" y="287520"/>
                      <a:pt x="35044" y="287564"/>
                    </a:cubicBezTo>
                    <a:cubicBezTo>
                      <a:pt x="53456" y="287607"/>
                      <a:pt x="68417" y="272717"/>
                      <a:pt x="68461" y="254305"/>
                    </a:cubicBezTo>
                    <a:cubicBezTo>
                      <a:pt x="68486" y="243756"/>
                      <a:pt x="63517" y="233818"/>
                      <a:pt x="55062" y="227508"/>
                    </a:cubicBezTo>
                    <a:lnTo>
                      <a:pt x="87114" y="125639"/>
                    </a:lnTo>
                    <a:lnTo>
                      <a:pt x="87590" y="125639"/>
                    </a:lnTo>
                    <a:cubicBezTo>
                      <a:pt x="94727" y="125625"/>
                      <a:pt x="101672" y="123322"/>
                      <a:pt x="107402" y="119066"/>
                    </a:cubicBezTo>
                    <a:lnTo>
                      <a:pt x="156694" y="155976"/>
                    </a:lnTo>
                    <a:cubicBezTo>
                      <a:pt x="155108" y="159962"/>
                      <a:pt x="154284" y="164211"/>
                      <a:pt x="154265" y="168501"/>
                    </a:cubicBezTo>
                    <a:cubicBezTo>
                      <a:pt x="154258" y="186913"/>
                      <a:pt x="169178" y="201844"/>
                      <a:pt x="187590" y="201851"/>
                    </a:cubicBezTo>
                    <a:cubicBezTo>
                      <a:pt x="206002" y="201859"/>
                      <a:pt x="220933" y="186939"/>
                      <a:pt x="220940" y="168527"/>
                    </a:cubicBezTo>
                    <a:cubicBezTo>
                      <a:pt x="220944" y="157289"/>
                      <a:pt x="215287" y="146805"/>
                      <a:pt x="205891" y="140640"/>
                    </a:cubicBezTo>
                    <a:lnTo>
                      <a:pt x="230465" y="68489"/>
                    </a:lnTo>
                    <a:cubicBezTo>
                      <a:pt x="248877" y="68489"/>
                      <a:pt x="263803" y="53563"/>
                      <a:pt x="263803" y="35151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D816A2FC-2816-41ED-BB02-B8DB925DA447}"/>
                  </a:ext>
                </a:extLst>
              </p:cNvPr>
              <p:cNvSpPr/>
              <p:nvPr/>
            </p:nvSpPr>
            <p:spPr>
              <a:xfrm>
                <a:off x="8148312" y="5663747"/>
                <a:ext cx="328613" cy="333375"/>
              </a:xfrm>
              <a:custGeom>
                <a:avLst/>
                <a:gdLst>
                  <a:gd name="connsiteX0" fmla="*/ 30361 w 328612"/>
                  <a:gd name="connsiteY0" fmla="*/ 1786 h 333375"/>
                  <a:gd name="connsiteX1" fmla="*/ 1786 w 328612"/>
                  <a:gd name="connsiteY1" fmla="*/ 1786 h 333375"/>
                  <a:gd name="connsiteX2" fmla="*/ 1786 w 328612"/>
                  <a:gd name="connsiteY2" fmla="*/ 335161 h 333375"/>
                  <a:gd name="connsiteX3" fmla="*/ 330398 w 328612"/>
                  <a:gd name="connsiteY3" fmla="*/ 335161 h 333375"/>
                  <a:gd name="connsiteX4" fmla="*/ 330398 w 328612"/>
                  <a:gd name="connsiteY4" fmla="*/ 306586 h 333375"/>
                  <a:gd name="connsiteX5" fmla="*/ 30361 w 328612"/>
                  <a:gd name="connsiteY5" fmla="*/ 306586 h 333375"/>
                  <a:gd name="connsiteX6" fmla="*/ 30361 w 328612"/>
                  <a:gd name="connsiteY6" fmla="*/ 1786 h 333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8612" h="333375">
                    <a:moveTo>
                      <a:pt x="30361" y="1786"/>
                    </a:moveTo>
                    <a:lnTo>
                      <a:pt x="1786" y="1786"/>
                    </a:lnTo>
                    <a:lnTo>
                      <a:pt x="1786" y="335161"/>
                    </a:lnTo>
                    <a:lnTo>
                      <a:pt x="330398" y="335161"/>
                    </a:lnTo>
                    <a:lnTo>
                      <a:pt x="330398" y="306586"/>
                    </a:lnTo>
                    <a:lnTo>
                      <a:pt x="30361" y="306586"/>
                    </a:lnTo>
                    <a:lnTo>
                      <a:pt x="30361" y="1786"/>
                    </a:ln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CD4E337-8B42-417B-865D-940F35F1FCFE}"/>
              </a:ext>
            </a:extLst>
          </p:cNvPr>
          <p:cNvGrpSpPr/>
          <p:nvPr/>
        </p:nvGrpSpPr>
        <p:grpSpPr>
          <a:xfrm>
            <a:off x="614987" y="3366145"/>
            <a:ext cx="10970519" cy="1003109"/>
            <a:chOff x="614987" y="3366145"/>
            <a:chExt cx="10970519" cy="1003109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FF951D76-22DE-459F-9E68-94F620797B89}"/>
                </a:ext>
              </a:extLst>
            </p:cNvPr>
            <p:cNvGrpSpPr/>
            <p:nvPr/>
          </p:nvGrpSpPr>
          <p:grpSpPr>
            <a:xfrm>
              <a:off x="614987" y="3366145"/>
              <a:ext cx="2103120" cy="820884"/>
              <a:chOff x="614987" y="3366145"/>
              <a:chExt cx="2103120" cy="820884"/>
            </a:xfrm>
          </p:grpSpPr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1007B067-E0DB-4A2A-AC1A-922B0D97D875}"/>
                  </a:ext>
                </a:extLst>
              </p:cNvPr>
              <p:cNvSpPr/>
              <p:nvPr/>
            </p:nvSpPr>
            <p:spPr>
              <a:xfrm>
                <a:off x="614987" y="3366145"/>
                <a:ext cx="2103120" cy="820884"/>
              </a:xfrm>
              <a:custGeom>
                <a:avLst/>
                <a:gdLst>
                  <a:gd name="connsiteX0" fmla="*/ 1051560 w 2103120"/>
                  <a:gd name="connsiteY0" fmla="*/ 0 h 820884"/>
                  <a:gd name="connsiteX1" fmla="*/ 1187163 w 2103120"/>
                  <a:gd name="connsiteY1" fmla="*/ 180804 h 820884"/>
                  <a:gd name="connsiteX2" fmla="*/ 2103120 w 2103120"/>
                  <a:gd name="connsiteY2" fmla="*/ 180804 h 820884"/>
                  <a:gd name="connsiteX3" fmla="*/ 2103120 w 2103120"/>
                  <a:gd name="connsiteY3" fmla="*/ 820884 h 820884"/>
                  <a:gd name="connsiteX4" fmla="*/ 320040 w 2103120"/>
                  <a:gd name="connsiteY4" fmla="*/ 820884 h 820884"/>
                  <a:gd name="connsiteX5" fmla="*/ 0 w 2103120"/>
                  <a:gd name="connsiteY5" fmla="*/ 500844 h 820884"/>
                  <a:gd name="connsiteX6" fmla="*/ 320040 w 2103120"/>
                  <a:gd name="connsiteY6" fmla="*/ 180804 h 820884"/>
                  <a:gd name="connsiteX7" fmla="*/ 915957 w 2103120"/>
                  <a:gd name="connsiteY7" fmla="*/ 180804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03120" h="820884">
                    <a:moveTo>
                      <a:pt x="1051560" y="0"/>
                    </a:moveTo>
                    <a:lnTo>
                      <a:pt x="1187163" y="180804"/>
                    </a:lnTo>
                    <a:lnTo>
                      <a:pt x="2103120" y="180804"/>
                    </a:lnTo>
                    <a:lnTo>
                      <a:pt x="2103120" y="820884"/>
                    </a:lnTo>
                    <a:lnTo>
                      <a:pt x="320040" y="820884"/>
                    </a:lnTo>
                    <a:cubicBezTo>
                      <a:pt x="143287" y="820884"/>
                      <a:pt x="0" y="677597"/>
                      <a:pt x="0" y="500844"/>
                    </a:cubicBezTo>
                    <a:cubicBezTo>
                      <a:pt x="0" y="324091"/>
                      <a:pt x="143287" y="180804"/>
                      <a:pt x="320040" y="180804"/>
                    </a:cubicBezTo>
                    <a:lnTo>
                      <a:pt x="915957" y="180804"/>
                    </a:lnTo>
                    <a:close/>
                  </a:path>
                </a:pathLst>
              </a:custGeom>
              <a:solidFill>
                <a:srgbClr val="3BC7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C4CAAA5-FA7E-430D-A66C-DE0E4478AE13}"/>
                  </a:ext>
                </a:extLst>
              </p:cNvPr>
              <p:cNvSpPr/>
              <p:nvPr/>
            </p:nvSpPr>
            <p:spPr>
              <a:xfrm>
                <a:off x="1300787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3279975D-8537-437A-AA74-A8EF57605200}"/>
                </a:ext>
              </a:extLst>
            </p:cNvPr>
            <p:cNvGrpSpPr/>
            <p:nvPr/>
          </p:nvGrpSpPr>
          <p:grpSpPr>
            <a:xfrm>
              <a:off x="5048687" y="3366145"/>
              <a:ext cx="2103120" cy="820884"/>
              <a:chOff x="5048687" y="3366145"/>
              <a:chExt cx="2103120" cy="820884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165DB5CE-0847-4499-B19A-A148CA616DFF}"/>
                  </a:ext>
                </a:extLst>
              </p:cNvPr>
              <p:cNvSpPr/>
              <p:nvPr/>
            </p:nvSpPr>
            <p:spPr>
              <a:xfrm>
                <a:off x="5048687" y="3366145"/>
                <a:ext cx="2103120" cy="820884"/>
              </a:xfrm>
              <a:custGeom>
                <a:avLst/>
                <a:gdLst>
                  <a:gd name="connsiteX0" fmla="*/ 1051560 w 2103120"/>
                  <a:gd name="connsiteY0" fmla="*/ 0 h 820884"/>
                  <a:gd name="connsiteX1" fmla="*/ 1187163 w 2103120"/>
                  <a:gd name="connsiteY1" fmla="*/ 180804 h 820884"/>
                  <a:gd name="connsiteX2" fmla="*/ 2103120 w 2103120"/>
                  <a:gd name="connsiteY2" fmla="*/ 180804 h 820884"/>
                  <a:gd name="connsiteX3" fmla="*/ 2103120 w 2103120"/>
                  <a:gd name="connsiteY3" fmla="*/ 820884 h 820884"/>
                  <a:gd name="connsiteX4" fmla="*/ 0 w 2103120"/>
                  <a:gd name="connsiteY4" fmla="*/ 820884 h 820884"/>
                  <a:gd name="connsiteX5" fmla="*/ 0 w 2103120"/>
                  <a:gd name="connsiteY5" fmla="*/ 180804 h 820884"/>
                  <a:gd name="connsiteX6" fmla="*/ 915957 w 2103120"/>
                  <a:gd name="connsiteY6" fmla="*/ 180804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03120" h="820884">
                    <a:moveTo>
                      <a:pt x="1051560" y="0"/>
                    </a:moveTo>
                    <a:lnTo>
                      <a:pt x="1187163" y="180804"/>
                    </a:lnTo>
                    <a:lnTo>
                      <a:pt x="2103120" y="180804"/>
                    </a:lnTo>
                    <a:lnTo>
                      <a:pt x="2103120" y="820884"/>
                    </a:lnTo>
                    <a:lnTo>
                      <a:pt x="0" y="820884"/>
                    </a:lnTo>
                    <a:lnTo>
                      <a:pt x="0" y="180804"/>
                    </a:lnTo>
                    <a:lnTo>
                      <a:pt x="915957" y="180804"/>
                    </a:lnTo>
                    <a:close/>
                  </a:path>
                </a:pathLst>
              </a:custGeom>
              <a:solidFill>
                <a:srgbClr val="6F24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2DA442E-2FB8-4AF8-9BE4-1959ED9EFD22}"/>
                  </a:ext>
                </a:extLst>
              </p:cNvPr>
              <p:cNvSpPr/>
              <p:nvPr/>
            </p:nvSpPr>
            <p:spPr>
              <a:xfrm>
                <a:off x="5734487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4FFACFF6-A6CB-4700-A17B-F1CB427FB50C}"/>
                </a:ext>
              </a:extLst>
            </p:cNvPr>
            <p:cNvGrpSpPr/>
            <p:nvPr/>
          </p:nvGrpSpPr>
          <p:grpSpPr>
            <a:xfrm>
              <a:off x="9482386" y="3366145"/>
              <a:ext cx="2103120" cy="820884"/>
              <a:chOff x="9482386" y="3366145"/>
              <a:chExt cx="2103120" cy="820884"/>
            </a:xfrm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DC5F06F4-E4D1-453B-B656-396BB777C0F6}"/>
                  </a:ext>
                </a:extLst>
              </p:cNvPr>
              <p:cNvSpPr/>
              <p:nvPr/>
            </p:nvSpPr>
            <p:spPr>
              <a:xfrm>
                <a:off x="9482386" y="3366145"/>
                <a:ext cx="2103120" cy="820884"/>
              </a:xfrm>
              <a:custGeom>
                <a:avLst/>
                <a:gdLst>
                  <a:gd name="connsiteX0" fmla="*/ 1051560 w 2103120"/>
                  <a:gd name="connsiteY0" fmla="*/ 0 h 820884"/>
                  <a:gd name="connsiteX1" fmla="*/ 1187163 w 2103120"/>
                  <a:gd name="connsiteY1" fmla="*/ 180804 h 820884"/>
                  <a:gd name="connsiteX2" fmla="*/ 1783080 w 2103120"/>
                  <a:gd name="connsiteY2" fmla="*/ 180804 h 820884"/>
                  <a:gd name="connsiteX3" fmla="*/ 2103120 w 2103120"/>
                  <a:gd name="connsiteY3" fmla="*/ 500844 h 820884"/>
                  <a:gd name="connsiteX4" fmla="*/ 1783080 w 2103120"/>
                  <a:gd name="connsiteY4" fmla="*/ 820884 h 820884"/>
                  <a:gd name="connsiteX5" fmla="*/ 0 w 2103120"/>
                  <a:gd name="connsiteY5" fmla="*/ 820884 h 820884"/>
                  <a:gd name="connsiteX6" fmla="*/ 0 w 2103120"/>
                  <a:gd name="connsiteY6" fmla="*/ 180804 h 820884"/>
                  <a:gd name="connsiteX7" fmla="*/ 915957 w 2103120"/>
                  <a:gd name="connsiteY7" fmla="*/ 180804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03120" h="820884">
                    <a:moveTo>
                      <a:pt x="1051560" y="0"/>
                    </a:moveTo>
                    <a:lnTo>
                      <a:pt x="1187163" y="180804"/>
                    </a:lnTo>
                    <a:lnTo>
                      <a:pt x="1783080" y="180804"/>
                    </a:lnTo>
                    <a:cubicBezTo>
                      <a:pt x="1959833" y="180804"/>
                      <a:pt x="2103120" y="324091"/>
                      <a:pt x="2103120" y="500844"/>
                    </a:cubicBezTo>
                    <a:cubicBezTo>
                      <a:pt x="2103120" y="677597"/>
                      <a:pt x="1959833" y="820884"/>
                      <a:pt x="1783080" y="820884"/>
                    </a:cubicBezTo>
                    <a:lnTo>
                      <a:pt x="0" y="820884"/>
                    </a:lnTo>
                    <a:lnTo>
                      <a:pt x="0" y="180804"/>
                    </a:lnTo>
                    <a:lnTo>
                      <a:pt x="915957" y="180804"/>
                    </a:lnTo>
                    <a:close/>
                  </a:path>
                </a:pathLst>
              </a:custGeom>
              <a:solidFill>
                <a:srgbClr val="ED027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2FE89A6-F278-46BF-944F-57C45EB40D9A}"/>
                  </a:ext>
                </a:extLst>
              </p:cNvPr>
              <p:cNvSpPr/>
              <p:nvPr/>
            </p:nvSpPr>
            <p:spPr>
              <a:xfrm>
                <a:off x="10168186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5BFB9F1D-C2FD-4445-B512-88F022BA0F64}"/>
                </a:ext>
              </a:extLst>
            </p:cNvPr>
            <p:cNvGrpSpPr/>
            <p:nvPr/>
          </p:nvGrpSpPr>
          <p:grpSpPr>
            <a:xfrm>
              <a:off x="2831837" y="3548370"/>
              <a:ext cx="2103120" cy="820884"/>
              <a:chOff x="2831837" y="3548370"/>
              <a:chExt cx="2103120" cy="820884"/>
            </a:xfrm>
          </p:grpSpPr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C79C3317-0D9E-4150-A1EE-31B457844341}"/>
                  </a:ext>
                </a:extLst>
              </p:cNvPr>
              <p:cNvSpPr/>
              <p:nvPr/>
            </p:nvSpPr>
            <p:spPr>
              <a:xfrm>
                <a:off x="2831837" y="3548370"/>
                <a:ext cx="2103120" cy="820884"/>
              </a:xfrm>
              <a:custGeom>
                <a:avLst/>
                <a:gdLst>
                  <a:gd name="connsiteX0" fmla="*/ 0 w 2103120"/>
                  <a:gd name="connsiteY0" fmla="*/ 0 h 820884"/>
                  <a:gd name="connsiteX1" fmla="*/ 2103120 w 2103120"/>
                  <a:gd name="connsiteY1" fmla="*/ 0 h 820884"/>
                  <a:gd name="connsiteX2" fmla="*/ 2103120 w 2103120"/>
                  <a:gd name="connsiteY2" fmla="*/ 640080 h 820884"/>
                  <a:gd name="connsiteX3" fmla="*/ 1187163 w 2103120"/>
                  <a:gd name="connsiteY3" fmla="*/ 640080 h 820884"/>
                  <a:gd name="connsiteX4" fmla="*/ 1051560 w 2103120"/>
                  <a:gd name="connsiteY4" fmla="*/ 820884 h 820884"/>
                  <a:gd name="connsiteX5" fmla="*/ 915957 w 2103120"/>
                  <a:gd name="connsiteY5" fmla="*/ 640080 h 820884"/>
                  <a:gd name="connsiteX6" fmla="*/ 0 w 2103120"/>
                  <a:gd name="connsiteY6" fmla="*/ 640080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03120" h="820884">
                    <a:moveTo>
                      <a:pt x="0" y="0"/>
                    </a:moveTo>
                    <a:lnTo>
                      <a:pt x="2103120" y="0"/>
                    </a:lnTo>
                    <a:lnTo>
                      <a:pt x="2103120" y="640080"/>
                    </a:lnTo>
                    <a:lnTo>
                      <a:pt x="1187163" y="640080"/>
                    </a:lnTo>
                    <a:lnTo>
                      <a:pt x="1051560" y="820884"/>
                    </a:lnTo>
                    <a:lnTo>
                      <a:pt x="915957" y="640080"/>
                    </a:lnTo>
                    <a:lnTo>
                      <a:pt x="0" y="640080"/>
                    </a:lnTo>
                    <a:close/>
                  </a:path>
                </a:pathLst>
              </a:custGeom>
              <a:solidFill>
                <a:srgbClr val="FF69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3542E6A6-9EC1-4123-845B-D5E6258A21DA}"/>
                  </a:ext>
                </a:extLst>
              </p:cNvPr>
              <p:cNvSpPr/>
              <p:nvPr/>
            </p:nvSpPr>
            <p:spPr>
              <a:xfrm>
                <a:off x="3517637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2D5385E1-49E0-4EE9-9183-F7FB5F0B7C30}"/>
                </a:ext>
              </a:extLst>
            </p:cNvPr>
            <p:cNvGrpSpPr/>
            <p:nvPr/>
          </p:nvGrpSpPr>
          <p:grpSpPr>
            <a:xfrm>
              <a:off x="7265537" y="3548370"/>
              <a:ext cx="2103120" cy="820884"/>
              <a:chOff x="7265537" y="3548370"/>
              <a:chExt cx="2103120" cy="820884"/>
            </a:xfrm>
          </p:grpSpPr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BEB0F81F-879B-4831-B5B2-4B7695EC74B2}"/>
                  </a:ext>
                </a:extLst>
              </p:cNvPr>
              <p:cNvSpPr/>
              <p:nvPr/>
            </p:nvSpPr>
            <p:spPr>
              <a:xfrm>
                <a:off x="7265537" y="3548370"/>
                <a:ext cx="2103120" cy="820884"/>
              </a:xfrm>
              <a:custGeom>
                <a:avLst/>
                <a:gdLst>
                  <a:gd name="connsiteX0" fmla="*/ 0 w 2103120"/>
                  <a:gd name="connsiteY0" fmla="*/ 0 h 820884"/>
                  <a:gd name="connsiteX1" fmla="*/ 2103120 w 2103120"/>
                  <a:gd name="connsiteY1" fmla="*/ 0 h 820884"/>
                  <a:gd name="connsiteX2" fmla="*/ 2103120 w 2103120"/>
                  <a:gd name="connsiteY2" fmla="*/ 640080 h 820884"/>
                  <a:gd name="connsiteX3" fmla="*/ 1187163 w 2103120"/>
                  <a:gd name="connsiteY3" fmla="*/ 640080 h 820884"/>
                  <a:gd name="connsiteX4" fmla="*/ 1051560 w 2103120"/>
                  <a:gd name="connsiteY4" fmla="*/ 820884 h 820884"/>
                  <a:gd name="connsiteX5" fmla="*/ 915957 w 2103120"/>
                  <a:gd name="connsiteY5" fmla="*/ 640080 h 820884"/>
                  <a:gd name="connsiteX6" fmla="*/ 0 w 2103120"/>
                  <a:gd name="connsiteY6" fmla="*/ 640080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03120" h="820884">
                    <a:moveTo>
                      <a:pt x="0" y="0"/>
                    </a:moveTo>
                    <a:lnTo>
                      <a:pt x="2103120" y="0"/>
                    </a:lnTo>
                    <a:lnTo>
                      <a:pt x="2103120" y="640080"/>
                    </a:lnTo>
                    <a:lnTo>
                      <a:pt x="1187163" y="640080"/>
                    </a:lnTo>
                    <a:lnTo>
                      <a:pt x="1051560" y="820884"/>
                    </a:lnTo>
                    <a:lnTo>
                      <a:pt x="915957" y="640080"/>
                    </a:lnTo>
                    <a:lnTo>
                      <a:pt x="0" y="640080"/>
                    </a:lnTo>
                    <a:close/>
                  </a:path>
                </a:pathLst>
              </a:custGeom>
              <a:solidFill>
                <a:srgbClr val="00ABD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C1A7D832-1802-4918-ACBA-6960A37647A4}"/>
                  </a:ext>
                </a:extLst>
              </p:cNvPr>
              <p:cNvSpPr/>
              <p:nvPr/>
            </p:nvSpPr>
            <p:spPr>
              <a:xfrm>
                <a:off x="7951337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1DDE1452-9405-471B-A27D-F22116D1231B}"/>
              </a:ext>
            </a:extLst>
          </p:cNvPr>
          <p:cNvSpPr/>
          <p:nvPr/>
        </p:nvSpPr>
        <p:spPr>
          <a:xfrm>
            <a:off x="7265537" y="1983777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74091FF-03F9-49F3-B2D4-D6491AB601A2}"/>
              </a:ext>
            </a:extLst>
          </p:cNvPr>
          <p:cNvSpPr/>
          <p:nvPr/>
        </p:nvSpPr>
        <p:spPr>
          <a:xfrm>
            <a:off x="7585577" y="1606979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latin typeface="Calibri Light" panose="020F0302020204030204" pitchFamily="34" charset="0"/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69478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977113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WWW.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SLIDESMAGIC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.COM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3535680" y="5466306"/>
            <a:ext cx="512064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260</Words>
  <Application>Microsoft Office PowerPoint</Application>
  <PresentationFormat>Widescreen</PresentationFormat>
  <Paragraphs>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Lamiye</cp:lastModifiedBy>
  <cp:revision>76</cp:revision>
  <dcterms:created xsi:type="dcterms:W3CDTF">2022-03-04T06:43:57Z</dcterms:created>
  <dcterms:modified xsi:type="dcterms:W3CDTF">2022-05-06T08:04:09Z</dcterms:modified>
</cp:coreProperties>
</file>