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63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84" userDrawn="1">
          <p15:clr>
            <a:srgbClr val="A4A3A4"/>
          </p15:clr>
        </p15:guide>
        <p15:guide id="4" pos="7296" userDrawn="1">
          <p15:clr>
            <a:srgbClr val="A4A3A4"/>
          </p15:clr>
        </p15:guide>
        <p15:guide id="5" orient="horz" pos="432" userDrawn="1">
          <p15:clr>
            <a:srgbClr val="A4A3A4"/>
          </p15:clr>
        </p15:guide>
        <p15:guide id="6" orient="horz" pos="3888" userDrawn="1">
          <p15:clr>
            <a:srgbClr val="A4A3A4"/>
          </p15:clr>
        </p15:guide>
        <p15:guide id="7" orient="horz" pos="1008" userDrawn="1">
          <p15:clr>
            <a:srgbClr val="A4A3A4"/>
          </p15:clr>
        </p15:guide>
        <p15:guide id="8" orient="horz" pos="2448" userDrawn="1">
          <p15:clr>
            <a:srgbClr val="A4A3A4"/>
          </p15:clr>
        </p15:guide>
        <p15:guide id="9" pos="2688" userDrawn="1">
          <p15:clr>
            <a:srgbClr val="A4A3A4"/>
          </p15:clr>
        </p15:guide>
        <p15:guide id="10" pos="4992" userDrawn="1">
          <p15:clr>
            <a:srgbClr val="A4A3A4"/>
          </p15:clr>
        </p15:guide>
        <p15:guide id="11" pos="816" userDrawn="1">
          <p15:clr>
            <a:srgbClr val="A4A3A4"/>
          </p15:clr>
        </p15:guide>
        <p15:guide id="12" pos="6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6B66"/>
    <a:srgbClr val="F03C40"/>
    <a:srgbClr val="EF3136"/>
    <a:srgbClr val="55C1FF"/>
    <a:srgbClr val="5887FF"/>
    <a:srgbClr val="715AFF"/>
    <a:srgbClr val="A682FF"/>
    <a:srgbClr val="A65E58"/>
    <a:srgbClr val="048C44"/>
    <a:srgbClr val="F4BE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62" autoAdjust="0"/>
  </p:normalViewPr>
  <p:slideViewPr>
    <p:cSldViewPr snapToGrid="0" showGuides="1">
      <p:cViewPr varScale="1">
        <p:scale>
          <a:sx n="83" d="100"/>
          <a:sy n="83" d="100"/>
        </p:scale>
        <p:origin x="586" y="67"/>
      </p:cViewPr>
      <p:guideLst>
        <p:guide orient="horz" pos="2160"/>
        <p:guide pos="3840"/>
        <p:guide pos="384"/>
        <p:guide pos="7296"/>
        <p:guide orient="horz" pos="432"/>
        <p:guide orient="horz" pos="3888"/>
        <p:guide orient="horz" pos="1008"/>
        <p:guide orient="horz" pos="2448"/>
        <p:guide pos="2688"/>
        <p:guide pos="4992"/>
        <p:guide pos="816"/>
        <p:guide pos="6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6202-6DFB-4088-9F6A-1BA658653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8518A-20F1-4D07-971E-E092D32C1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5F31E-6983-4344-B362-5F7E6307B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3FD85-F463-4E17-BF68-B6C22F5B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4331-EAF3-4A1D-8F45-7EB461376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75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A98AA-12DF-4609-B5B6-5AA02A6E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E1C-1BAB-4D32-8EDE-8DEC1A804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869F4-50C8-4336-A008-874C2D0D2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0B7A2-4D7B-45B6-837E-A01E236C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C4928-BE62-45D4-86F5-E14AB4FB8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2500F-8E94-4A8D-BFD9-953D72DB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2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A22E-BAE4-4ADE-AB1F-F1451F288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A65AD9-0B1D-4DEF-B88B-0D6DCBF6C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52F50-A7D8-4387-A5CD-79E82487A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5F9B9-C97C-40AF-81A7-9CD15A9C1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E038B-0B1E-4160-B616-94A6972BF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4D28F-E710-4EE5-BBE0-9ECE90BE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D2A39-D4ED-4BD2-9B8B-00DE9CA7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3F545-8E7F-4BA4-90D9-2A0CC37E0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99EA2-3A44-43FB-9CB9-B0AF9ED20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854F0-3C85-462E-A388-22BC3749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E10B5-F176-4462-8DA5-1EF7EB52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546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ED48B-5DFC-46EC-AB33-C9A06B175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5A77D3-A4DA-4420-8A7F-1660753C47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F9433-2299-48EF-98D0-D03426457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C8D80-7DD5-4E17-9536-60EA23A1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8D632-4380-474F-96B7-60978447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33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FECD-F2F5-44EF-B024-4AB238DA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51915-D1A3-45FD-B6CA-30B0FAFB9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3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13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931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FE040-4173-49A2-BFA5-FDAE33691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29E60-1D31-4E60-80C7-8615AC9C7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5BCDA-E432-4DA9-BBC2-EB0CA8A2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58A27-B648-4879-AB10-89CCE5DC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6807-941A-4B38-94F7-628C6A995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54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5FBA-3BF0-417C-99ED-E87E4EBAB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6B91A-8DC0-4380-9D42-78450B98B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9E562-7375-4902-9B31-0189D6C20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FA3F1-C6FE-4A3B-9791-93C7C647F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2600F-6B7E-42F6-8E23-33ABD547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CC59C-0F60-4E36-9432-B77EA11B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99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028EE-DAAA-4C47-92C4-5FC2E955F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767CB-1581-45A6-95B5-67E41E1FC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188932-B896-40B2-A9C7-214C3F21A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5E973E-A971-46C1-8F5A-61ECD8AC0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CA3DB-10AB-4744-9050-B909A0D1D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F0F8C-D327-46CC-8732-522404E5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48B7B6-976F-4829-970A-36CFE02B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44344-6E47-4A45-AD4B-A99BC3FE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0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BAE5-968A-448F-9DD0-0D55C79B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1B825B-705C-4F5B-A16E-67DD1B31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661C7-655F-4B92-BE2F-3ABB5C71C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5E2E0-5964-4FFB-960A-6578073DE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62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DCD4C9-B379-4A2F-96A6-25CA3284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FDC471-9A8F-49FA-B1D4-CCC547D5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73D57-CDA5-4853-9376-FD0A9955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4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E64CB-8431-4E9C-A6F9-EB67CB774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DE341-1CB4-4FA7-9822-510F3F169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1AB00-D854-4542-908C-91637EDC1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FDDA3-147D-4942-B334-4CBC9C58F7B0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16538-B96B-4D13-8D10-5E688F3A4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B54CB-8727-4C27-98E7-39BF99185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3352800" y="694161"/>
            <a:ext cx="548640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VERTICAL LIST INFOGRAPHIC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8339C5F-C4CE-48A2-B4B2-000A47BF52CE}"/>
              </a:ext>
            </a:extLst>
          </p:cNvPr>
          <p:cNvSpPr/>
          <p:nvPr/>
        </p:nvSpPr>
        <p:spPr>
          <a:xfrm>
            <a:off x="1196097" y="1607131"/>
            <a:ext cx="1005840" cy="1005840"/>
          </a:xfrm>
          <a:prstGeom prst="rect">
            <a:avLst/>
          </a:prstGeom>
          <a:solidFill>
            <a:srgbClr val="88A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8F096DC-45AC-46CD-8825-C655C9AF6571}"/>
              </a:ext>
            </a:extLst>
          </p:cNvPr>
          <p:cNvSpPr/>
          <p:nvPr/>
        </p:nvSpPr>
        <p:spPr>
          <a:xfrm>
            <a:off x="1287537" y="1735462"/>
            <a:ext cx="822960" cy="749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40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7F1A1B27-9864-4961-BFE0-87520E74EC91}"/>
              </a:ext>
            </a:extLst>
          </p:cNvPr>
          <p:cNvSpPr/>
          <p:nvPr/>
        </p:nvSpPr>
        <p:spPr>
          <a:xfrm>
            <a:off x="2491984" y="1607131"/>
            <a:ext cx="8503920" cy="1005840"/>
          </a:xfrm>
          <a:custGeom>
            <a:avLst/>
            <a:gdLst>
              <a:gd name="connsiteX0" fmla="*/ 0 w 8503920"/>
              <a:gd name="connsiteY0" fmla="*/ 0 h 1005840"/>
              <a:gd name="connsiteX1" fmla="*/ 8001000 w 8503920"/>
              <a:gd name="connsiteY1" fmla="*/ 0 h 1005840"/>
              <a:gd name="connsiteX2" fmla="*/ 8503920 w 8503920"/>
              <a:gd name="connsiteY2" fmla="*/ 502920 h 1005840"/>
              <a:gd name="connsiteX3" fmla="*/ 8001000 w 8503920"/>
              <a:gd name="connsiteY3" fmla="*/ 1005840 h 1005840"/>
              <a:gd name="connsiteX4" fmla="*/ 0 w 8503920"/>
              <a:gd name="connsiteY4" fmla="*/ 1005840 h 1005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3920" h="1005840">
                <a:moveTo>
                  <a:pt x="0" y="0"/>
                </a:moveTo>
                <a:lnTo>
                  <a:pt x="8001000" y="0"/>
                </a:lnTo>
                <a:cubicBezTo>
                  <a:pt x="8278755" y="0"/>
                  <a:pt x="8503920" y="225165"/>
                  <a:pt x="8503920" y="502920"/>
                </a:cubicBezTo>
                <a:cubicBezTo>
                  <a:pt x="8503920" y="780675"/>
                  <a:pt x="8278755" y="1005840"/>
                  <a:pt x="8001000" y="1005840"/>
                </a:cubicBezTo>
                <a:lnTo>
                  <a:pt x="0" y="1005840"/>
                </a:lnTo>
                <a:close/>
              </a:path>
            </a:pathLst>
          </a:custGeom>
          <a:solidFill>
            <a:srgbClr val="88A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A89701-3DE3-45A9-A5AC-B6574213A3CE}"/>
              </a:ext>
            </a:extLst>
          </p:cNvPr>
          <p:cNvSpPr/>
          <p:nvPr/>
        </p:nvSpPr>
        <p:spPr>
          <a:xfrm>
            <a:off x="2696513" y="2104423"/>
            <a:ext cx="7132320" cy="388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EBBED2-3D23-4852-9128-E03B7F90E2F5}"/>
              </a:ext>
            </a:extLst>
          </p:cNvPr>
          <p:cNvSpPr/>
          <p:nvPr/>
        </p:nvSpPr>
        <p:spPr>
          <a:xfrm>
            <a:off x="2696513" y="172762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E8397AC-BA5C-4D96-AE41-ECF00FC5054D}"/>
              </a:ext>
            </a:extLst>
          </p:cNvPr>
          <p:cNvSpPr/>
          <p:nvPr/>
        </p:nvSpPr>
        <p:spPr>
          <a:xfrm>
            <a:off x="10031175" y="1652851"/>
            <a:ext cx="914400" cy="914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911D8114-0805-4217-84B5-CE3E101BDAF2}"/>
              </a:ext>
            </a:extLst>
          </p:cNvPr>
          <p:cNvSpPr/>
          <p:nvPr/>
        </p:nvSpPr>
        <p:spPr>
          <a:xfrm>
            <a:off x="2491984" y="2794155"/>
            <a:ext cx="8503920" cy="1005840"/>
          </a:xfrm>
          <a:custGeom>
            <a:avLst/>
            <a:gdLst>
              <a:gd name="connsiteX0" fmla="*/ 0 w 8503920"/>
              <a:gd name="connsiteY0" fmla="*/ 0 h 1005840"/>
              <a:gd name="connsiteX1" fmla="*/ 8001000 w 8503920"/>
              <a:gd name="connsiteY1" fmla="*/ 0 h 1005840"/>
              <a:gd name="connsiteX2" fmla="*/ 8503920 w 8503920"/>
              <a:gd name="connsiteY2" fmla="*/ 502920 h 1005840"/>
              <a:gd name="connsiteX3" fmla="*/ 8001000 w 8503920"/>
              <a:gd name="connsiteY3" fmla="*/ 1005840 h 1005840"/>
              <a:gd name="connsiteX4" fmla="*/ 0 w 8503920"/>
              <a:gd name="connsiteY4" fmla="*/ 1005840 h 1005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3920" h="1005840">
                <a:moveTo>
                  <a:pt x="0" y="0"/>
                </a:moveTo>
                <a:lnTo>
                  <a:pt x="8001000" y="0"/>
                </a:lnTo>
                <a:cubicBezTo>
                  <a:pt x="8278755" y="0"/>
                  <a:pt x="8503920" y="225165"/>
                  <a:pt x="8503920" y="502920"/>
                </a:cubicBezTo>
                <a:cubicBezTo>
                  <a:pt x="8503920" y="780675"/>
                  <a:pt x="8278755" y="1005840"/>
                  <a:pt x="8001000" y="1005840"/>
                </a:cubicBezTo>
                <a:lnTo>
                  <a:pt x="0" y="1005840"/>
                </a:lnTo>
                <a:close/>
              </a:path>
            </a:pathLst>
          </a:custGeom>
          <a:solidFill>
            <a:srgbClr val="B97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8290FC6-7D90-4C88-B2DA-6088D2B57637}"/>
              </a:ext>
            </a:extLst>
          </p:cNvPr>
          <p:cNvSpPr/>
          <p:nvPr/>
        </p:nvSpPr>
        <p:spPr>
          <a:xfrm>
            <a:off x="2696513" y="3291447"/>
            <a:ext cx="7132320" cy="388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3A3B034-6B6A-4CEC-ABA4-129CE5E2D6E7}"/>
              </a:ext>
            </a:extLst>
          </p:cNvPr>
          <p:cNvSpPr/>
          <p:nvPr/>
        </p:nvSpPr>
        <p:spPr>
          <a:xfrm>
            <a:off x="2696513" y="2914649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512847E-8F21-4358-A51C-E27C913E0DA7}"/>
              </a:ext>
            </a:extLst>
          </p:cNvPr>
          <p:cNvSpPr/>
          <p:nvPr/>
        </p:nvSpPr>
        <p:spPr>
          <a:xfrm>
            <a:off x="10031175" y="2839875"/>
            <a:ext cx="914400" cy="914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6D79C08-1F64-4730-B461-B2A5BF7518D3}"/>
              </a:ext>
            </a:extLst>
          </p:cNvPr>
          <p:cNvSpPr/>
          <p:nvPr/>
        </p:nvSpPr>
        <p:spPr>
          <a:xfrm>
            <a:off x="1196097" y="2794155"/>
            <a:ext cx="1005840" cy="1005840"/>
          </a:xfrm>
          <a:prstGeom prst="rect">
            <a:avLst/>
          </a:prstGeom>
          <a:solidFill>
            <a:srgbClr val="B97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22FA229-06D0-467F-B981-F25A74F1BB5A}"/>
              </a:ext>
            </a:extLst>
          </p:cNvPr>
          <p:cNvSpPr/>
          <p:nvPr/>
        </p:nvSpPr>
        <p:spPr>
          <a:xfrm>
            <a:off x="1287537" y="2922486"/>
            <a:ext cx="822960" cy="749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40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A14F424A-60BA-47D3-8DBA-42C85AAF16FD}"/>
              </a:ext>
            </a:extLst>
          </p:cNvPr>
          <p:cNvSpPr/>
          <p:nvPr/>
        </p:nvSpPr>
        <p:spPr>
          <a:xfrm>
            <a:off x="2491984" y="3981179"/>
            <a:ext cx="8503920" cy="1005840"/>
          </a:xfrm>
          <a:custGeom>
            <a:avLst/>
            <a:gdLst>
              <a:gd name="connsiteX0" fmla="*/ 0 w 8503920"/>
              <a:gd name="connsiteY0" fmla="*/ 0 h 1005840"/>
              <a:gd name="connsiteX1" fmla="*/ 8001000 w 8503920"/>
              <a:gd name="connsiteY1" fmla="*/ 0 h 1005840"/>
              <a:gd name="connsiteX2" fmla="*/ 8503920 w 8503920"/>
              <a:gd name="connsiteY2" fmla="*/ 502920 h 1005840"/>
              <a:gd name="connsiteX3" fmla="*/ 8001000 w 8503920"/>
              <a:gd name="connsiteY3" fmla="*/ 1005840 h 1005840"/>
              <a:gd name="connsiteX4" fmla="*/ 0 w 8503920"/>
              <a:gd name="connsiteY4" fmla="*/ 1005840 h 1005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3920" h="1005840">
                <a:moveTo>
                  <a:pt x="0" y="0"/>
                </a:moveTo>
                <a:lnTo>
                  <a:pt x="8001000" y="0"/>
                </a:lnTo>
                <a:cubicBezTo>
                  <a:pt x="8278755" y="0"/>
                  <a:pt x="8503920" y="225165"/>
                  <a:pt x="8503920" y="502920"/>
                </a:cubicBezTo>
                <a:cubicBezTo>
                  <a:pt x="8503920" y="780675"/>
                  <a:pt x="8278755" y="1005840"/>
                  <a:pt x="8001000" y="1005840"/>
                </a:cubicBezTo>
                <a:lnTo>
                  <a:pt x="0" y="1005840"/>
                </a:lnTo>
                <a:close/>
              </a:path>
            </a:pathLst>
          </a:custGeom>
          <a:solidFill>
            <a:srgbClr val="75B3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C103CEC-F543-4C22-B8DF-3C09EB7C0FFE}"/>
              </a:ext>
            </a:extLst>
          </p:cNvPr>
          <p:cNvSpPr/>
          <p:nvPr/>
        </p:nvSpPr>
        <p:spPr>
          <a:xfrm>
            <a:off x="2696513" y="4478471"/>
            <a:ext cx="7132320" cy="388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8A1D496-7167-4B2C-B941-D9D5A82075C0}"/>
              </a:ext>
            </a:extLst>
          </p:cNvPr>
          <p:cNvSpPr/>
          <p:nvPr/>
        </p:nvSpPr>
        <p:spPr>
          <a:xfrm>
            <a:off x="2696513" y="4101673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C3DDB61C-B593-47AE-9BBB-B2731EB81FFF}"/>
              </a:ext>
            </a:extLst>
          </p:cNvPr>
          <p:cNvSpPr/>
          <p:nvPr/>
        </p:nvSpPr>
        <p:spPr>
          <a:xfrm>
            <a:off x="10031175" y="4026899"/>
            <a:ext cx="914400" cy="914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0ABCE1C-DE12-4743-9C73-46E594626EF3}"/>
              </a:ext>
            </a:extLst>
          </p:cNvPr>
          <p:cNvSpPr/>
          <p:nvPr/>
        </p:nvSpPr>
        <p:spPr>
          <a:xfrm>
            <a:off x="1196097" y="3981179"/>
            <a:ext cx="1005840" cy="1005840"/>
          </a:xfrm>
          <a:prstGeom prst="rect">
            <a:avLst/>
          </a:prstGeom>
          <a:solidFill>
            <a:srgbClr val="75B3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E3B8D45-9E3A-462B-B96F-E167DE7DF4AD}"/>
              </a:ext>
            </a:extLst>
          </p:cNvPr>
          <p:cNvSpPr/>
          <p:nvPr/>
        </p:nvSpPr>
        <p:spPr>
          <a:xfrm>
            <a:off x="1287537" y="4109510"/>
            <a:ext cx="822960" cy="749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40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3E1E385A-1103-4C24-BA33-9684C7DF9D13}"/>
              </a:ext>
            </a:extLst>
          </p:cNvPr>
          <p:cNvSpPr/>
          <p:nvPr/>
        </p:nvSpPr>
        <p:spPr>
          <a:xfrm>
            <a:off x="2491984" y="5168202"/>
            <a:ext cx="8503920" cy="1005840"/>
          </a:xfrm>
          <a:custGeom>
            <a:avLst/>
            <a:gdLst>
              <a:gd name="connsiteX0" fmla="*/ 0 w 8503920"/>
              <a:gd name="connsiteY0" fmla="*/ 0 h 1005840"/>
              <a:gd name="connsiteX1" fmla="*/ 8001000 w 8503920"/>
              <a:gd name="connsiteY1" fmla="*/ 0 h 1005840"/>
              <a:gd name="connsiteX2" fmla="*/ 8503920 w 8503920"/>
              <a:gd name="connsiteY2" fmla="*/ 502920 h 1005840"/>
              <a:gd name="connsiteX3" fmla="*/ 8001000 w 8503920"/>
              <a:gd name="connsiteY3" fmla="*/ 1005840 h 1005840"/>
              <a:gd name="connsiteX4" fmla="*/ 0 w 8503920"/>
              <a:gd name="connsiteY4" fmla="*/ 1005840 h 1005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3920" h="1005840">
                <a:moveTo>
                  <a:pt x="0" y="0"/>
                </a:moveTo>
                <a:lnTo>
                  <a:pt x="8001000" y="0"/>
                </a:lnTo>
                <a:cubicBezTo>
                  <a:pt x="8278755" y="0"/>
                  <a:pt x="8503920" y="225165"/>
                  <a:pt x="8503920" y="502920"/>
                </a:cubicBezTo>
                <a:cubicBezTo>
                  <a:pt x="8503920" y="780675"/>
                  <a:pt x="8278755" y="1005840"/>
                  <a:pt x="8001000" y="1005840"/>
                </a:cubicBezTo>
                <a:lnTo>
                  <a:pt x="0" y="1005840"/>
                </a:lnTo>
                <a:close/>
              </a:path>
            </a:pathLst>
          </a:custGeom>
          <a:solidFill>
            <a:srgbClr val="BD82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9BF18FA-3174-4B6E-A7E1-1090A8EBB2D8}"/>
              </a:ext>
            </a:extLst>
          </p:cNvPr>
          <p:cNvSpPr/>
          <p:nvPr/>
        </p:nvSpPr>
        <p:spPr>
          <a:xfrm>
            <a:off x="2696513" y="5665494"/>
            <a:ext cx="7132320" cy="388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7B6D93E-06F7-420C-AF6F-2500DD352332}"/>
              </a:ext>
            </a:extLst>
          </p:cNvPr>
          <p:cNvSpPr/>
          <p:nvPr/>
        </p:nvSpPr>
        <p:spPr>
          <a:xfrm>
            <a:off x="2696513" y="5288696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0B68F29E-E2DE-4F34-92DF-D6D5BD4D42BC}"/>
              </a:ext>
            </a:extLst>
          </p:cNvPr>
          <p:cNvSpPr/>
          <p:nvPr/>
        </p:nvSpPr>
        <p:spPr>
          <a:xfrm>
            <a:off x="10031175" y="5213922"/>
            <a:ext cx="914400" cy="914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FA548A6-8013-41C2-A251-39B7374F3B5B}"/>
              </a:ext>
            </a:extLst>
          </p:cNvPr>
          <p:cNvSpPr/>
          <p:nvPr/>
        </p:nvSpPr>
        <p:spPr>
          <a:xfrm>
            <a:off x="1196097" y="5168202"/>
            <a:ext cx="1005840" cy="1005840"/>
          </a:xfrm>
          <a:prstGeom prst="rect">
            <a:avLst/>
          </a:prstGeom>
          <a:solidFill>
            <a:srgbClr val="BD82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CCA73E5-5ABB-4FC9-8B43-8E6312710D52}"/>
              </a:ext>
            </a:extLst>
          </p:cNvPr>
          <p:cNvSpPr/>
          <p:nvPr/>
        </p:nvSpPr>
        <p:spPr>
          <a:xfrm>
            <a:off x="1287537" y="5296533"/>
            <a:ext cx="822960" cy="749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40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4</a:t>
            </a:r>
          </a:p>
        </p:txBody>
      </p:sp>
      <p:grpSp>
        <p:nvGrpSpPr>
          <p:cNvPr id="2" name="Graphic 9" descr="Target">
            <a:extLst>
              <a:ext uri="{FF2B5EF4-FFF2-40B4-BE49-F238E27FC236}">
                <a16:creationId xmlns:a16="http://schemas.microsoft.com/office/drawing/2014/main" id="{2E93536E-8F70-4A8D-A3D6-6444EE09CE63}"/>
              </a:ext>
            </a:extLst>
          </p:cNvPr>
          <p:cNvGrpSpPr/>
          <p:nvPr/>
        </p:nvGrpSpPr>
        <p:grpSpPr>
          <a:xfrm>
            <a:off x="10259775" y="1881451"/>
            <a:ext cx="457200" cy="457200"/>
            <a:chOff x="9682514" y="1881451"/>
            <a:chExt cx="457200" cy="457200"/>
          </a:xfrm>
          <a:solidFill>
            <a:srgbClr val="88AE68"/>
          </a:solidFill>
        </p:grpSpPr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E48CD74-F326-4045-AE08-EA11EA7C73DA}"/>
                </a:ext>
              </a:extLst>
            </p:cNvPr>
            <p:cNvSpPr/>
            <p:nvPr/>
          </p:nvSpPr>
          <p:spPr>
            <a:xfrm>
              <a:off x="9871228" y="2070165"/>
              <a:ext cx="76200" cy="76200"/>
            </a:xfrm>
            <a:custGeom>
              <a:avLst/>
              <a:gdLst>
                <a:gd name="connsiteX0" fmla="*/ 39886 w 76200"/>
                <a:gd name="connsiteY0" fmla="*/ 77986 h 76200"/>
                <a:gd name="connsiteX1" fmla="*/ 1786 w 76200"/>
                <a:gd name="connsiteY1" fmla="*/ 39886 h 76200"/>
                <a:gd name="connsiteX2" fmla="*/ 39886 w 76200"/>
                <a:gd name="connsiteY2" fmla="*/ 1786 h 76200"/>
                <a:gd name="connsiteX3" fmla="*/ 77986 w 76200"/>
                <a:gd name="connsiteY3" fmla="*/ 39886 h 76200"/>
                <a:gd name="connsiteX4" fmla="*/ 39886 w 76200"/>
                <a:gd name="connsiteY4" fmla="*/ 77986 h 76200"/>
                <a:gd name="connsiteX5" fmla="*/ 39886 w 76200"/>
                <a:gd name="connsiteY5" fmla="*/ 20836 h 76200"/>
                <a:gd name="connsiteX6" fmla="*/ 20836 w 76200"/>
                <a:gd name="connsiteY6" fmla="*/ 39886 h 76200"/>
                <a:gd name="connsiteX7" fmla="*/ 39886 w 76200"/>
                <a:gd name="connsiteY7" fmla="*/ 58936 h 76200"/>
                <a:gd name="connsiteX8" fmla="*/ 58936 w 76200"/>
                <a:gd name="connsiteY8" fmla="*/ 39886 h 76200"/>
                <a:gd name="connsiteX9" fmla="*/ 39886 w 76200"/>
                <a:gd name="connsiteY9" fmla="*/ 20836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6200" h="76200">
                  <a:moveTo>
                    <a:pt x="39886" y="77986"/>
                  </a:moveTo>
                  <a:cubicBezTo>
                    <a:pt x="18844" y="77986"/>
                    <a:pt x="1786" y="60928"/>
                    <a:pt x="1786" y="39886"/>
                  </a:cubicBezTo>
                  <a:cubicBezTo>
                    <a:pt x="1786" y="18844"/>
                    <a:pt x="18844" y="1786"/>
                    <a:pt x="39886" y="1786"/>
                  </a:cubicBezTo>
                  <a:cubicBezTo>
                    <a:pt x="60928" y="1786"/>
                    <a:pt x="77986" y="18844"/>
                    <a:pt x="77986" y="39886"/>
                  </a:cubicBezTo>
                  <a:cubicBezTo>
                    <a:pt x="77986" y="60928"/>
                    <a:pt x="60928" y="77986"/>
                    <a:pt x="39886" y="77986"/>
                  </a:cubicBezTo>
                  <a:close/>
                  <a:moveTo>
                    <a:pt x="39886" y="20836"/>
                  </a:moveTo>
                  <a:cubicBezTo>
                    <a:pt x="29365" y="20836"/>
                    <a:pt x="20836" y="29365"/>
                    <a:pt x="20836" y="39886"/>
                  </a:cubicBezTo>
                  <a:cubicBezTo>
                    <a:pt x="20836" y="50407"/>
                    <a:pt x="29365" y="58936"/>
                    <a:pt x="39886" y="58936"/>
                  </a:cubicBezTo>
                  <a:cubicBezTo>
                    <a:pt x="50407" y="58936"/>
                    <a:pt x="58936" y="50407"/>
                    <a:pt x="58936" y="39886"/>
                  </a:cubicBezTo>
                  <a:cubicBezTo>
                    <a:pt x="58936" y="29365"/>
                    <a:pt x="50407" y="20836"/>
                    <a:pt x="39886" y="20836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C950226B-BA29-45DE-B8AA-1F90832F9C74}"/>
                </a:ext>
              </a:extLst>
            </p:cNvPr>
            <p:cNvSpPr/>
            <p:nvPr/>
          </p:nvSpPr>
          <p:spPr>
            <a:xfrm>
              <a:off x="9714066" y="1913003"/>
              <a:ext cx="390525" cy="390525"/>
            </a:xfrm>
            <a:custGeom>
              <a:avLst/>
              <a:gdLst>
                <a:gd name="connsiteX0" fmla="*/ 363736 w 390525"/>
                <a:gd name="connsiteY0" fmla="*/ 187523 h 390525"/>
                <a:gd name="connsiteX1" fmla="*/ 206573 w 390525"/>
                <a:gd name="connsiteY1" fmla="*/ 30361 h 390525"/>
                <a:gd name="connsiteX2" fmla="*/ 206573 w 390525"/>
                <a:gd name="connsiteY2" fmla="*/ 1786 h 390525"/>
                <a:gd name="connsiteX3" fmla="*/ 187523 w 390525"/>
                <a:gd name="connsiteY3" fmla="*/ 1786 h 390525"/>
                <a:gd name="connsiteX4" fmla="*/ 187523 w 390525"/>
                <a:gd name="connsiteY4" fmla="*/ 30361 h 390525"/>
                <a:gd name="connsiteX5" fmla="*/ 30361 w 390525"/>
                <a:gd name="connsiteY5" fmla="*/ 187523 h 390525"/>
                <a:gd name="connsiteX6" fmla="*/ 1786 w 390525"/>
                <a:gd name="connsiteY6" fmla="*/ 187523 h 390525"/>
                <a:gd name="connsiteX7" fmla="*/ 1786 w 390525"/>
                <a:gd name="connsiteY7" fmla="*/ 206573 h 390525"/>
                <a:gd name="connsiteX8" fmla="*/ 30361 w 390525"/>
                <a:gd name="connsiteY8" fmla="*/ 206573 h 390525"/>
                <a:gd name="connsiteX9" fmla="*/ 187523 w 390525"/>
                <a:gd name="connsiteY9" fmla="*/ 363736 h 390525"/>
                <a:gd name="connsiteX10" fmla="*/ 187523 w 390525"/>
                <a:gd name="connsiteY10" fmla="*/ 392311 h 390525"/>
                <a:gd name="connsiteX11" fmla="*/ 206573 w 390525"/>
                <a:gd name="connsiteY11" fmla="*/ 392311 h 390525"/>
                <a:gd name="connsiteX12" fmla="*/ 206573 w 390525"/>
                <a:gd name="connsiteY12" fmla="*/ 363736 h 390525"/>
                <a:gd name="connsiteX13" fmla="*/ 363736 w 390525"/>
                <a:gd name="connsiteY13" fmla="*/ 206573 h 390525"/>
                <a:gd name="connsiteX14" fmla="*/ 392311 w 390525"/>
                <a:gd name="connsiteY14" fmla="*/ 206573 h 390525"/>
                <a:gd name="connsiteX15" fmla="*/ 392311 w 390525"/>
                <a:gd name="connsiteY15" fmla="*/ 187523 h 390525"/>
                <a:gd name="connsiteX16" fmla="*/ 293060 w 390525"/>
                <a:gd name="connsiteY16" fmla="*/ 206573 h 390525"/>
                <a:gd name="connsiteX17" fmla="*/ 206573 w 390525"/>
                <a:gd name="connsiteY17" fmla="*/ 293060 h 390525"/>
                <a:gd name="connsiteX18" fmla="*/ 206573 w 390525"/>
                <a:gd name="connsiteY18" fmla="*/ 254198 h 390525"/>
                <a:gd name="connsiteX19" fmla="*/ 187523 w 390525"/>
                <a:gd name="connsiteY19" fmla="*/ 254198 h 390525"/>
                <a:gd name="connsiteX20" fmla="*/ 187523 w 390525"/>
                <a:gd name="connsiteY20" fmla="*/ 293060 h 390525"/>
                <a:gd name="connsiteX21" fmla="*/ 101036 w 390525"/>
                <a:gd name="connsiteY21" fmla="*/ 206573 h 390525"/>
                <a:gd name="connsiteX22" fmla="*/ 139898 w 390525"/>
                <a:gd name="connsiteY22" fmla="*/ 206573 h 390525"/>
                <a:gd name="connsiteX23" fmla="*/ 139898 w 390525"/>
                <a:gd name="connsiteY23" fmla="*/ 187523 h 390525"/>
                <a:gd name="connsiteX24" fmla="*/ 101036 w 390525"/>
                <a:gd name="connsiteY24" fmla="*/ 187523 h 390525"/>
                <a:gd name="connsiteX25" fmla="*/ 187523 w 390525"/>
                <a:gd name="connsiteY25" fmla="*/ 101036 h 390525"/>
                <a:gd name="connsiteX26" fmla="*/ 187523 w 390525"/>
                <a:gd name="connsiteY26" fmla="*/ 139898 h 390525"/>
                <a:gd name="connsiteX27" fmla="*/ 206573 w 390525"/>
                <a:gd name="connsiteY27" fmla="*/ 139898 h 390525"/>
                <a:gd name="connsiteX28" fmla="*/ 206573 w 390525"/>
                <a:gd name="connsiteY28" fmla="*/ 101036 h 390525"/>
                <a:gd name="connsiteX29" fmla="*/ 293060 w 390525"/>
                <a:gd name="connsiteY29" fmla="*/ 187523 h 390525"/>
                <a:gd name="connsiteX30" fmla="*/ 254198 w 390525"/>
                <a:gd name="connsiteY30" fmla="*/ 187523 h 390525"/>
                <a:gd name="connsiteX31" fmla="*/ 254198 w 390525"/>
                <a:gd name="connsiteY31" fmla="*/ 206573 h 390525"/>
                <a:gd name="connsiteX32" fmla="*/ 187523 w 390525"/>
                <a:gd name="connsiteY32" fmla="*/ 58936 h 390525"/>
                <a:gd name="connsiteX33" fmla="*/ 187523 w 390525"/>
                <a:gd name="connsiteY33" fmla="*/ 81939 h 390525"/>
                <a:gd name="connsiteX34" fmla="*/ 81891 w 390525"/>
                <a:gd name="connsiteY34" fmla="*/ 187523 h 390525"/>
                <a:gd name="connsiteX35" fmla="*/ 58936 w 390525"/>
                <a:gd name="connsiteY35" fmla="*/ 187523 h 390525"/>
                <a:gd name="connsiteX36" fmla="*/ 187523 w 390525"/>
                <a:gd name="connsiteY36" fmla="*/ 58936 h 390525"/>
                <a:gd name="connsiteX37" fmla="*/ 58936 w 390525"/>
                <a:gd name="connsiteY37" fmla="*/ 206573 h 390525"/>
                <a:gd name="connsiteX38" fmla="*/ 81939 w 390525"/>
                <a:gd name="connsiteY38" fmla="*/ 206573 h 390525"/>
                <a:gd name="connsiteX39" fmla="*/ 187523 w 390525"/>
                <a:gd name="connsiteY39" fmla="*/ 312206 h 390525"/>
                <a:gd name="connsiteX40" fmla="*/ 187523 w 390525"/>
                <a:gd name="connsiteY40" fmla="*/ 335161 h 390525"/>
                <a:gd name="connsiteX41" fmla="*/ 58936 w 390525"/>
                <a:gd name="connsiteY41" fmla="*/ 206573 h 390525"/>
                <a:gd name="connsiteX42" fmla="*/ 206573 w 390525"/>
                <a:gd name="connsiteY42" fmla="*/ 335161 h 390525"/>
                <a:gd name="connsiteX43" fmla="*/ 206573 w 390525"/>
                <a:gd name="connsiteY43" fmla="*/ 312206 h 390525"/>
                <a:gd name="connsiteX44" fmla="*/ 312206 w 390525"/>
                <a:gd name="connsiteY44" fmla="*/ 206573 h 390525"/>
                <a:gd name="connsiteX45" fmla="*/ 335161 w 390525"/>
                <a:gd name="connsiteY45" fmla="*/ 206573 h 390525"/>
                <a:gd name="connsiteX46" fmla="*/ 206573 w 390525"/>
                <a:gd name="connsiteY46" fmla="*/ 335161 h 390525"/>
                <a:gd name="connsiteX47" fmla="*/ 312206 w 390525"/>
                <a:gd name="connsiteY47" fmla="*/ 187523 h 390525"/>
                <a:gd name="connsiteX48" fmla="*/ 206573 w 390525"/>
                <a:gd name="connsiteY48" fmla="*/ 81891 h 390525"/>
                <a:gd name="connsiteX49" fmla="*/ 206573 w 390525"/>
                <a:gd name="connsiteY49" fmla="*/ 58936 h 390525"/>
                <a:gd name="connsiteX50" fmla="*/ 335161 w 390525"/>
                <a:gd name="connsiteY50" fmla="*/ 187523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390525" h="390525">
                  <a:moveTo>
                    <a:pt x="363736" y="187523"/>
                  </a:moveTo>
                  <a:cubicBezTo>
                    <a:pt x="358742" y="102880"/>
                    <a:pt x="291217" y="35355"/>
                    <a:pt x="206573" y="30361"/>
                  </a:cubicBezTo>
                  <a:lnTo>
                    <a:pt x="206573" y="1786"/>
                  </a:lnTo>
                  <a:lnTo>
                    <a:pt x="187523" y="1786"/>
                  </a:lnTo>
                  <a:lnTo>
                    <a:pt x="187523" y="30361"/>
                  </a:lnTo>
                  <a:cubicBezTo>
                    <a:pt x="102880" y="35355"/>
                    <a:pt x="35355" y="102880"/>
                    <a:pt x="30361" y="187523"/>
                  </a:cubicBezTo>
                  <a:lnTo>
                    <a:pt x="1786" y="187523"/>
                  </a:lnTo>
                  <a:lnTo>
                    <a:pt x="1786" y="206573"/>
                  </a:lnTo>
                  <a:lnTo>
                    <a:pt x="30361" y="206573"/>
                  </a:lnTo>
                  <a:cubicBezTo>
                    <a:pt x="35355" y="291217"/>
                    <a:pt x="102880" y="358742"/>
                    <a:pt x="187523" y="363736"/>
                  </a:cubicBezTo>
                  <a:lnTo>
                    <a:pt x="187523" y="392311"/>
                  </a:lnTo>
                  <a:lnTo>
                    <a:pt x="206573" y="392311"/>
                  </a:lnTo>
                  <a:lnTo>
                    <a:pt x="206573" y="363736"/>
                  </a:lnTo>
                  <a:cubicBezTo>
                    <a:pt x="291217" y="358742"/>
                    <a:pt x="358742" y="291217"/>
                    <a:pt x="363736" y="206573"/>
                  </a:cubicBezTo>
                  <a:lnTo>
                    <a:pt x="392311" y="206573"/>
                  </a:lnTo>
                  <a:lnTo>
                    <a:pt x="392311" y="187523"/>
                  </a:lnTo>
                  <a:close/>
                  <a:moveTo>
                    <a:pt x="293060" y="206573"/>
                  </a:moveTo>
                  <a:cubicBezTo>
                    <a:pt x="288484" y="252310"/>
                    <a:pt x="252310" y="288484"/>
                    <a:pt x="206573" y="293060"/>
                  </a:cubicBezTo>
                  <a:lnTo>
                    <a:pt x="206573" y="254198"/>
                  </a:lnTo>
                  <a:lnTo>
                    <a:pt x="187523" y="254198"/>
                  </a:lnTo>
                  <a:lnTo>
                    <a:pt x="187523" y="293060"/>
                  </a:lnTo>
                  <a:cubicBezTo>
                    <a:pt x="141787" y="288484"/>
                    <a:pt x="105613" y="252310"/>
                    <a:pt x="101036" y="206573"/>
                  </a:cubicBezTo>
                  <a:lnTo>
                    <a:pt x="139898" y="206573"/>
                  </a:lnTo>
                  <a:lnTo>
                    <a:pt x="139898" y="187523"/>
                  </a:lnTo>
                  <a:lnTo>
                    <a:pt x="101036" y="187523"/>
                  </a:lnTo>
                  <a:cubicBezTo>
                    <a:pt x="105613" y="141787"/>
                    <a:pt x="141787" y="105613"/>
                    <a:pt x="187523" y="101036"/>
                  </a:cubicBezTo>
                  <a:lnTo>
                    <a:pt x="187523" y="139898"/>
                  </a:lnTo>
                  <a:lnTo>
                    <a:pt x="206573" y="139898"/>
                  </a:lnTo>
                  <a:lnTo>
                    <a:pt x="206573" y="101036"/>
                  </a:lnTo>
                  <a:cubicBezTo>
                    <a:pt x="252310" y="105613"/>
                    <a:pt x="288484" y="141787"/>
                    <a:pt x="293060" y="187523"/>
                  </a:cubicBezTo>
                  <a:lnTo>
                    <a:pt x="254198" y="187523"/>
                  </a:lnTo>
                  <a:lnTo>
                    <a:pt x="254198" y="206573"/>
                  </a:lnTo>
                  <a:close/>
                  <a:moveTo>
                    <a:pt x="187523" y="58936"/>
                  </a:moveTo>
                  <a:lnTo>
                    <a:pt x="187523" y="81939"/>
                  </a:lnTo>
                  <a:cubicBezTo>
                    <a:pt x="131275" y="86663"/>
                    <a:pt x="86641" y="131277"/>
                    <a:pt x="81891" y="187523"/>
                  </a:cubicBezTo>
                  <a:lnTo>
                    <a:pt x="58936" y="187523"/>
                  </a:lnTo>
                  <a:cubicBezTo>
                    <a:pt x="63834" y="118637"/>
                    <a:pt x="118637" y="63834"/>
                    <a:pt x="187523" y="58936"/>
                  </a:cubicBezTo>
                  <a:close/>
                  <a:moveTo>
                    <a:pt x="58936" y="206573"/>
                  </a:moveTo>
                  <a:lnTo>
                    <a:pt x="81939" y="206573"/>
                  </a:lnTo>
                  <a:cubicBezTo>
                    <a:pt x="86663" y="262821"/>
                    <a:pt x="131277" y="307456"/>
                    <a:pt x="187523" y="312206"/>
                  </a:cubicBezTo>
                  <a:lnTo>
                    <a:pt x="187523" y="335161"/>
                  </a:lnTo>
                  <a:cubicBezTo>
                    <a:pt x="118637" y="330263"/>
                    <a:pt x="63834" y="275460"/>
                    <a:pt x="58936" y="206573"/>
                  </a:cubicBezTo>
                  <a:close/>
                  <a:moveTo>
                    <a:pt x="206573" y="335161"/>
                  </a:moveTo>
                  <a:lnTo>
                    <a:pt x="206573" y="312206"/>
                  </a:lnTo>
                  <a:cubicBezTo>
                    <a:pt x="262838" y="307478"/>
                    <a:pt x="307478" y="262838"/>
                    <a:pt x="312206" y="206573"/>
                  </a:cubicBezTo>
                  <a:lnTo>
                    <a:pt x="335161" y="206573"/>
                  </a:lnTo>
                  <a:cubicBezTo>
                    <a:pt x="330263" y="275460"/>
                    <a:pt x="275460" y="330263"/>
                    <a:pt x="206573" y="335161"/>
                  </a:cubicBezTo>
                  <a:close/>
                  <a:moveTo>
                    <a:pt x="312206" y="187523"/>
                  </a:moveTo>
                  <a:cubicBezTo>
                    <a:pt x="307478" y="131259"/>
                    <a:pt x="262838" y="86619"/>
                    <a:pt x="206573" y="81891"/>
                  </a:cubicBezTo>
                  <a:lnTo>
                    <a:pt x="206573" y="58936"/>
                  </a:lnTo>
                  <a:cubicBezTo>
                    <a:pt x="275460" y="63834"/>
                    <a:pt x="330263" y="118637"/>
                    <a:pt x="335161" y="187523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53" name="Graphic 23" descr="Lightbulb">
            <a:extLst>
              <a:ext uri="{FF2B5EF4-FFF2-40B4-BE49-F238E27FC236}">
                <a16:creationId xmlns:a16="http://schemas.microsoft.com/office/drawing/2014/main" id="{DA2FD3F5-7E1B-48D1-8E0A-8FBE15D87A85}"/>
              </a:ext>
            </a:extLst>
          </p:cNvPr>
          <p:cNvGrpSpPr/>
          <p:nvPr/>
        </p:nvGrpSpPr>
        <p:grpSpPr>
          <a:xfrm>
            <a:off x="10259775" y="3068475"/>
            <a:ext cx="457200" cy="457200"/>
            <a:chOff x="9682514" y="3068475"/>
            <a:chExt cx="457200" cy="457200"/>
          </a:xfrm>
          <a:solidFill>
            <a:srgbClr val="B97F66"/>
          </a:solidFill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03924FA6-CA9B-4FE9-BBAD-8C899FDA5A17}"/>
                </a:ext>
              </a:extLst>
            </p:cNvPr>
            <p:cNvSpPr/>
            <p:nvPr/>
          </p:nvSpPr>
          <p:spPr>
            <a:xfrm>
              <a:off x="9847416" y="3371489"/>
              <a:ext cx="123825" cy="28575"/>
            </a:xfrm>
            <a:custGeom>
              <a:avLst/>
              <a:gdLst>
                <a:gd name="connsiteX0" fmla="*/ 16073 w 123825"/>
                <a:gd name="connsiteY0" fmla="*/ 1786 h 28575"/>
                <a:gd name="connsiteX1" fmla="*/ 111323 w 123825"/>
                <a:gd name="connsiteY1" fmla="*/ 1786 h 28575"/>
                <a:gd name="connsiteX2" fmla="*/ 125611 w 123825"/>
                <a:gd name="connsiteY2" fmla="*/ 16073 h 28575"/>
                <a:gd name="connsiteX3" fmla="*/ 111323 w 123825"/>
                <a:gd name="connsiteY3" fmla="*/ 30361 h 28575"/>
                <a:gd name="connsiteX4" fmla="*/ 16073 w 123825"/>
                <a:gd name="connsiteY4" fmla="*/ 30361 h 28575"/>
                <a:gd name="connsiteX5" fmla="*/ 1786 w 123825"/>
                <a:gd name="connsiteY5" fmla="*/ 16073 h 28575"/>
                <a:gd name="connsiteX6" fmla="*/ 16073 w 123825"/>
                <a:gd name="connsiteY6" fmla="*/ 1786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3825" h="28575">
                  <a:moveTo>
                    <a:pt x="16073" y="1786"/>
                  </a:moveTo>
                  <a:lnTo>
                    <a:pt x="111323" y="1786"/>
                  </a:lnTo>
                  <a:cubicBezTo>
                    <a:pt x="119420" y="1786"/>
                    <a:pt x="125611" y="7977"/>
                    <a:pt x="125611" y="16073"/>
                  </a:cubicBezTo>
                  <a:cubicBezTo>
                    <a:pt x="125611" y="24170"/>
                    <a:pt x="119420" y="30361"/>
                    <a:pt x="111323" y="30361"/>
                  </a:cubicBezTo>
                  <a:lnTo>
                    <a:pt x="16073" y="30361"/>
                  </a:lnTo>
                  <a:cubicBezTo>
                    <a:pt x="7977" y="30361"/>
                    <a:pt x="1786" y="24170"/>
                    <a:pt x="1786" y="16073"/>
                  </a:cubicBezTo>
                  <a:cubicBezTo>
                    <a:pt x="1786" y="7977"/>
                    <a:pt x="7977" y="1786"/>
                    <a:pt x="16073" y="1786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2C78F91F-4D34-451F-8DA0-DFCB273D9A89}"/>
                </a:ext>
              </a:extLst>
            </p:cNvPr>
            <p:cNvSpPr/>
            <p:nvPr/>
          </p:nvSpPr>
          <p:spPr>
            <a:xfrm>
              <a:off x="9847416" y="3419114"/>
              <a:ext cx="123825" cy="28575"/>
            </a:xfrm>
            <a:custGeom>
              <a:avLst/>
              <a:gdLst>
                <a:gd name="connsiteX0" fmla="*/ 16073 w 123825"/>
                <a:gd name="connsiteY0" fmla="*/ 1786 h 28575"/>
                <a:gd name="connsiteX1" fmla="*/ 111323 w 123825"/>
                <a:gd name="connsiteY1" fmla="*/ 1786 h 28575"/>
                <a:gd name="connsiteX2" fmla="*/ 125611 w 123825"/>
                <a:gd name="connsiteY2" fmla="*/ 16073 h 28575"/>
                <a:gd name="connsiteX3" fmla="*/ 111323 w 123825"/>
                <a:gd name="connsiteY3" fmla="*/ 30361 h 28575"/>
                <a:gd name="connsiteX4" fmla="*/ 16073 w 123825"/>
                <a:gd name="connsiteY4" fmla="*/ 30361 h 28575"/>
                <a:gd name="connsiteX5" fmla="*/ 1786 w 123825"/>
                <a:gd name="connsiteY5" fmla="*/ 16073 h 28575"/>
                <a:gd name="connsiteX6" fmla="*/ 16073 w 123825"/>
                <a:gd name="connsiteY6" fmla="*/ 1786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3825" h="28575">
                  <a:moveTo>
                    <a:pt x="16073" y="1786"/>
                  </a:moveTo>
                  <a:lnTo>
                    <a:pt x="111323" y="1786"/>
                  </a:lnTo>
                  <a:cubicBezTo>
                    <a:pt x="119420" y="1786"/>
                    <a:pt x="125611" y="7977"/>
                    <a:pt x="125611" y="16073"/>
                  </a:cubicBezTo>
                  <a:cubicBezTo>
                    <a:pt x="125611" y="24170"/>
                    <a:pt x="119420" y="30361"/>
                    <a:pt x="111323" y="30361"/>
                  </a:cubicBezTo>
                  <a:lnTo>
                    <a:pt x="16073" y="30361"/>
                  </a:lnTo>
                  <a:cubicBezTo>
                    <a:pt x="7977" y="30361"/>
                    <a:pt x="1786" y="24170"/>
                    <a:pt x="1786" y="16073"/>
                  </a:cubicBezTo>
                  <a:cubicBezTo>
                    <a:pt x="1786" y="7977"/>
                    <a:pt x="7977" y="1786"/>
                    <a:pt x="16073" y="1786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4CC5962E-64B2-4576-B486-1FF42325C7B5}"/>
                </a:ext>
              </a:extLst>
            </p:cNvPr>
            <p:cNvSpPr/>
            <p:nvPr/>
          </p:nvSpPr>
          <p:spPr>
            <a:xfrm>
              <a:off x="9878372" y="3466739"/>
              <a:ext cx="61913" cy="28575"/>
            </a:xfrm>
            <a:custGeom>
              <a:avLst/>
              <a:gdLst>
                <a:gd name="connsiteX0" fmla="*/ 1786 w 61912"/>
                <a:gd name="connsiteY0" fmla="*/ 1786 h 28575"/>
                <a:gd name="connsiteX1" fmla="*/ 32742 w 61912"/>
                <a:gd name="connsiteY1" fmla="*/ 30361 h 28575"/>
                <a:gd name="connsiteX2" fmla="*/ 63698 w 61912"/>
                <a:gd name="connsiteY2" fmla="*/ 1786 h 28575"/>
                <a:gd name="connsiteX3" fmla="*/ 1786 w 61912"/>
                <a:gd name="connsiteY3" fmla="*/ 1786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912" h="28575">
                  <a:moveTo>
                    <a:pt x="1786" y="1786"/>
                  </a:moveTo>
                  <a:cubicBezTo>
                    <a:pt x="3215" y="17978"/>
                    <a:pt x="16550" y="30361"/>
                    <a:pt x="32742" y="30361"/>
                  </a:cubicBezTo>
                  <a:cubicBezTo>
                    <a:pt x="48935" y="30361"/>
                    <a:pt x="62270" y="17978"/>
                    <a:pt x="63698" y="1786"/>
                  </a:cubicBezTo>
                  <a:lnTo>
                    <a:pt x="1786" y="178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5746105E-3BD8-4C54-94B4-B5846A8FA351}"/>
                </a:ext>
              </a:extLst>
            </p:cNvPr>
            <p:cNvSpPr/>
            <p:nvPr/>
          </p:nvSpPr>
          <p:spPr>
            <a:xfrm>
              <a:off x="9785503" y="3095264"/>
              <a:ext cx="247650" cy="257175"/>
            </a:xfrm>
            <a:custGeom>
              <a:avLst/>
              <a:gdLst>
                <a:gd name="connsiteX0" fmla="*/ 125611 w 247650"/>
                <a:gd name="connsiteY0" fmla="*/ 1786 h 257175"/>
                <a:gd name="connsiteX1" fmla="*/ 125611 w 247650"/>
                <a:gd name="connsiteY1" fmla="*/ 1786 h 257175"/>
                <a:gd name="connsiteX2" fmla="*/ 125611 w 247650"/>
                <a:gd name="connsiteY2" fmla="*/ 1786 h 257175"/>
                <a:gd name="connsiteX3" fmla="*/ 1786 w 247650"/>
                <a:gd name="connsiteY3" fmla="*/ 124182 h 257175"/>
                <a:gd name="connsiteX4" fmla="*/ 1786 w 247650"/>
                <a:gd name="connsiteY4" fmla="*/ 128468 h 257175"/>
                <a:gd name="connsiteX5" fmla="*/ 10358 w 247650"/>
                <a:gd name="connsiteY5" fmla="*/ 171331 h 257175"/>
                <a:gd name="connsiteX6" fmla="*/ 31790 w 247650"/>
                <a:gd name="connsiteY6" fmla="*/ 206573 h 257175"/>
                <a:gd name="connsiteX7" fmla="*/ 60841 w 247650"/>
                <a:gd name="connsiteY7" fmla="*/ 253722 h 257175"/>
                <a:gd name="connsiteX8" fmla="*/ 69413 w 247650"/>
                <a:gd name="connsiteY8" fmla="*/ 258961 h 257175"/>
                <a:gd name="connsiteX9" fmla="*/ 181808 w 247650"/>
                <a:gd name="connsiteY9" fmla="*/ 258961 h 257175"/>
                <a:gd name="connsiteX10" fmla="*/ 190381 w 247650"/>
                <a:gd name="connsiteY10" fmla="*/ 253722 h 257175"/>
                <a:gd name="connsiteX11" fmla="*/ 219432 w 247650"/>
                <a:gd name="connsiteY11" fmla="*/ 206573 h 257175"/>
                <a:gd name="connsiteX12" fmla="*/ 240863 w 247650"/>
                <a:gd name="connsiteY12" fmla="*/ 171331 h 257175"/>
                <a:gd name="connsiteX13" fmla="*/ 249436 w 247650"/>
                <a:gd name="connsiteY13" fmla="*/ 128468 h 257175"/>
                <a:gd name="connsiteX14" fmla="*/ 249436 w 247650"/>
                <a:gd name="connsiteY14" fmla="*/ 124182 h 257175"/>
                <a:gd name="connsiteX15" fmla="*/ 125611 w 247650"/>
                <a:gd name="connsiteY15" fmla="*/ 1786 h 257175"/>
                <a:gd name="connsiteX16" fmla="*/ 220861 w 247650"/>
                <a:gd name="connsiteY16" fmla="*/ 127992 h 257175"/>
                <a:gd name="connsiteX17" fmla="*/ 214193 w 247650"/>
                <a:gd name="connsiteY17" fmla="*/ 161330 h 257175"/>
                <a:gd name="connsiteX18" fmla="*/ 198001 w 247650"/>
                <a:gd name="connsiteY18" fmla="*/ 187523 h 257175"/>
                <a:gd name="connsiteX19" fmla="*/ 170378 w 247650"/>
                <a:gd name="connsiteY19" fmla="*/ 230386 h 257175"/>
                <a:gd name="connsiteX20" fmla="*/ 125611 w 247650"/>
                <a:gd name="connsiteY20" fmla="*/ 230386 h 257175"/>
                <a:gd name="connsiteX21" fmla="*/ 81320 w 247650"/>
                <a:gd name="connsiteY21" fmla="*/ 230386 h 257175"/>
                <a:gd name="connsiteX22" fmla="*/ 53697 w 247650"/>
                <a:gd name="connsiteY22" fmla="*/ 187523 h 257175"/>
                <a:gd name="connsiteX23" fmla="*/ 37505 w 247650"/>
                <a:gd name="connsiteY23" fmla="*/ 161330 h 257175"/>
                <a:gd name="connsiteX24" fmla="*/ 30837 w 247650"/>
                <a:gd name="connsiteY24" fmla="*/ 127992 h 257175"/>
                <a:gd name="connsiteX25" fmla="*/ 30837 w 247650"/>
                <a:gd name="connsiteY25" fmla="*/ 124182 h 257175"/>
                <a:gd name="connsiteX26" fmla="*/ 126087 w 247650"/>
                <a:gd name="connsiteY26" fmla="*/ 29885 h 257175"/>
                <a:gd name="connsiteX27" fmla="*/ 126087 w 247650"/>
                <a:gd name="connsiteY27" fmla="*/ 29885 h 257175"/>
                <a:gd name="connsiteX28" fmla="*/ 126087 w 247650"/>
                <a:gd name="connsiteY28" fmla="*/ 29885 h 257175"/>
                <a:gd name="connsiteX29" fmla="*/ 126087 w 247650"/>
                <a:gd name="connsiteY29" fmla="*/ 29885 h 257175"/>
                <a:gd name="connsiteX30" fmla="*/ 126087 w 247650"/>
                <a:gd name="connsiteY30" fmla="*/ 29885 h 257175"/>
                <a:gd name="connsiteX31" fmla="*/ 126087 w 247650"/>
                <a:gd name="connsiteY31" fmla="*/ 29885 h 257175"/>
                <a:gd name="connsiteX32" fmla="*/ 126087 w 247650"/>
                <a:gd name="connsiteY32" fmla="*/ 29885 h 257175"/>
                <a:gd name="connsiteX33" fmla="*/ 221337 w 247650"/>
                <a:gd name="connsiteY33" fmla="*/ 124182 h 257175"/>
                <a:gd name="connsiteX34" fmla="*/ 221337 w 247650"/>
                <a:gd name="connsiteY34" fmla="*/ 127992 h 257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247650" h="257175">
                  <a:moveTo>
                    <a:pt x="125611" y="1786"/>
                  </a:moveTo>
                  <a:cubicBezTo>
                    <a:pt x="125611" y="1786"/>
                    <a:pt x="125611" y="1786"/>
                    <a:pt x="125611" y="1786"/>
                  </a:cubicBezTo>
                  <a:cubicBezTo>
                    <a:pt x="125611" y="1786"/>
                    <a:pt x="125611" y="1786"/>
                    <a:pt x="125611" y="1786"/>
                  </a:cubicBezTo>
                  <a:cubicBezTo>
                    <a:pt x="57983" y="2262"/>
                    <a:pt x="3215" y="56555"/>
                    <a:pt x="1786" y="124182"/>
                  </a:cubicBezTo>
                  <a:lnTo>
                    <a:pt x="1786" y="128468"/>
                  </a:lnTo>
                  <a:cubicBezTo>
                    <a:pt x="2262" y="143232"/>
                    <a:pt x="5120" y="157520"/>
                    <a:pt x="10358" y="171331"/>
                  </a:cubicBezTo>
                  <a:cubicBezTo>
                    <a:pt x="15597" y="184190"/>
                    <a:pt x="22741" y="196096"/>
                    <a:pt x="31790" y="206573"/>
                  </a:cubicBezTo>
                  <a:cubicBezTo>
                    <a:pt x="43220" y="218956"/>
                    <a:pt x="55602" y="243245"/>
                    <a:pt x="60841" y="253722"/>
                  </a:cubicBezTo>
                  <a:cubicBezTo>
                    <a:pt x="62270" y="257056"/>
                    <a:pt x="65603" y="258961"/>
                    <a:pt x="69413" y="258961"/>
                  </a:cubicBezTo>
                  <a:lnTo>
                    <a:pt x="181808" y="258961"/>
                  </a:lnTo>
                  <a:cubicBezTo>
                    <a:pt x="185618" y="258961"/>
                    <a:pt x="188952" y="257056"/>
                    <a:pt x="190381" y="253722"/>
                  </a:cubicBezTo>
                  <a:cubicBezTo>
                    <a:pt x="195620" y="243245"/>
                    <a:pt x="208002" y="218956"/>
                    <a:pt x="219432" y="206573"/>
                  </a:cubicBezTo>
                  <a:cubicBezTo>
                    <a:pt x="228481" y="196096"/>
                    <a:pt x="236101" y="184190"/>
                    <a:pt x="240863" y="171331"/>
                  </a:cubicBezTo>
                  <a:cubicBezTo>
                    <a:pt x="246102" y="157520"/>
                    <a:pt x="248960" y="143232"/>
                    <a:pt x="249436" y="128468"/>
                  </a:cubicBezTo>
                  <a:lnTo>
                    <a:pt x="249436" y="124182"/>
                  </a:lnTo>
                  <a:cubicBezTo>
                    <a:pt x="248007" y="56555"/>
                    <a:pt x="193238" y="2262"/>
                    <a:pt x="125611" y="1786"/>
                  </a:cubicBezTo>
                  <a:close/>
                  <a:moveTo>
                    <a:pt x="220861" y="127992"/>
                  </a:moveTo>
                  <a:cubicBezTo>
                    <a:pt x="220385" y="139422"/>
                    <a:pt x="218003" y="150852"/>
                    <a:pt x="214193" y="161330"/>
                  </a:cubicBezTo>
                  <a:cubicBezTo>
                    <a:pt x="210383" y="170855"/>
                    <a:pt x="205145" y="179903"/>
                    <a:pt x="198001" y="187523"/>
                  </a:cubicBezTo>
                  <a:cubicBezTo>
                    <a:pt x="187047" y="200858"/>
                    <a:pt x="177522" y="215146"/>
                    <a:pt x="170378" y="230386"/>
                  </a:cubicBezTo>
                  <a:lnTo>
                    <a:pt x="125611" y="230386"/>
                  </a:lnTo>
                  <a:lnTo>
                    <a:pt x="81320" y="230386"/>
                  </a:lnTo>
                  <a:cubicBezTo>
                    <a:pt x="73700" y="215146"/>
                    <a:pt x="64175" y="200858"/>
                    <a:pt x="53697" y="187523"/>
                  </a:cubicBezTo>
                  <a:cubicBezTo>
                    <a:pt x="47030" y="179903"/>
                    <a:pt x="41315" y="170855"/>
                    <a:pt x="37505" y="161330"/>
                  </a:cubicBezTo>
                  <a:cubicBezTo>
                    <a:pt x="33218" y="150852"/>
                    <a:pt x="31313" y="139422"/>
                    <a:pt x="30837" y="127992"/>
                  </a:cubicBezTo>
                  <a:lnTo>
                    <a:pt x="30837" y="124182"/>
                  </a:lnTo>
                  <a:cubicBezTo>
                    <a:pt x="31790" y="72271"/>
                    <a:pt x="74176" y="30361"/>
                    <a:pt x="126087" y="29885"/>
                  </a:cubicBezTo>
                  <a:lnTo>
                    <a:pt x="126087" y="29885"/>
                  </a:lnTo>
                  <a:lnTo>
                    <a:pt x="126087" y="29885"/>
                  </a:lnTo>
                  <a:cubicBezTo>
                    <a:pt x="126087" y="29885"/>
                    <a:pt x="126087" y="29885"/>
                    <a:pt x="126087" y="29885"/>
                  </a:cubicBezTo>
                  <a:cubicBezTo>
                    <a:pt x="126087" y="29885"/>
                    <a:pt x="126087" y="29885"/>
                    <a:pt x="126087" y="29885"/>
                  </a:cubicBezTo>
                  <a:lnTo>
                    <a:pt x="126087" y="29885"/>
                  </a:lnTo>
                  <a:lnTo>
                    <a:pt x="126087" y="29885"/>
                  </a:lnTo>
                  <a:cubicBezTo>
                    <a:pt x="177998" y="30361"/>
                    <a:pt x="220385" y="71795"/>
                    <a:pt x="221337" y="124182"/>
                  </a:cubicBezTo>
                  <a:lnTo>
                    <a:pt x="221337" y="127992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59" name="Graphic 35" descr="Filter">
            <a:extLst>
              <a:ext uri="{FF2B5EF4-FFF2-40B4-BE49-F238E27FC236}">
                <a16:creationId xmlns:a16="http://schemas.microsoft.com/office/drawing/2014/main" id="{23F1322A-AEFF-43E7-8CDF-0443F660150D}"/>
              </a:ext>
            </a:extLst>
          </p:cNvPr>
          <p:cNvSpPr/>
          <p:nvPr/>
        </p:nvSpPr>
        <p:spPr>
          <a:xfrm>
            <a:off x="10322878" y="4318602"/>
            <a:ext cx="328613" cy="328613"/>
          </a:xfrm>
          <a:custGeom>
            <a:avLst/>
            <a:gdLst>
              <a:gd name="connsiteX0" fmla="*/ 327422 w 328612"/>
              <a:gd name="connsiteY0" fmla="*/ 3572 h 328612"/>
              <a:gd name="connsiteX1" fmla="*/ 3572 w 328612"/>
              <a:gd name="connsiteY1" fmla="*/ 3572 h 328612"/>
              <a:gd name="connsiteX2" fmla="*/ 146447 w 328612"/>
              <a:gd name="connsiteY2" fmla="*/ 146447 h 328612"/>
              <a:gd name="connsiteX3" fmla="*/ 146447 w 328612"/>
              <a:gd name="connsiteY3" fmla="*/ 289322 h 328612"/>
              <a:gd name="connsiteX4" fmla="*/ 146447 w 328612"/>
              <a:gd name="connsiteY4" fmla="*/ 327422 h 328612"/>
              <a:gd name="connsiteX5" fmla="*/ 184547 w 328612"/>
              <a:gd name="connsiteY5" fmla="*/ 289322 h 328612"/>
              <a:gd name="connsiteX6" fmla="*/ 184547 w 328612"/>
              <a:gd name="connsiteY6" fmla="*/ 146447 h 32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8612" h="328612">
                <a:moveTo>
                  <a:pt x="327422" y="3572"/>
                </a:moveTo>
                <a:lnTo>
                  <a:pt x="3572" y="3572"/>
                </a:lnTo>
                <a:lnTo>
                  <a:pt x="146447" y="146447"/>
                </a:lnTo>
                <a:lnTo>
                  <a:pt x="146447" y="289322"/>
                </a:lnTo>
                <a:lnTo>
                  <a:pt x="146447" y="327422"/>
                </a:lnTo>
                <a:lnTo>
                  <a:pt x="184547" y="289322"/>
                </a:lnTo>
                <a:lnTo>
                  <a:pt x="184547" y="146447"/>
                </a:lnTo>
                <a:close/>
              </a:path>
            </a:pathLst>
          </a:custGeom>
          <a:solidFill>
            <a:srgbClr val="75B3C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60" name="Graphic 47" descr="Upward trend">
            <a:extLst>
              <a:ext uri="{FF2B5EF4-FFF2-40B4-BE49-F238E27FC236}">
                <a16:creationId xmlns:a16="http://schemas.microsoft.com/office/drawing/2014/main" id="{162DDB85-AF73-43FD-8090-7EEC4AE67485}"/>
              </a:ext>
            </a:extLst>
          </p:cNvPr>
          <p:cNvGrpSpPr/>
          <p:nvPr/>
        </p:nvGrpSpPr>
        <p:grpSpPr>
          <a:xfrm>
            <a:off x="10259775" y="5442522"/>
            <a:ext cx="457200" cy="457200"/>
            <a:chOff x="9682514" y="5442522"/>
            <a:chExt cx="457200" cy="457200"/>
          </a:xfrm>
          <a:solidFill>
            <a:srgbClr val="BD82F5"/>
          </a:solidFill>
        </p:grpSpPr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58F54E9A-EA61-4B17-9784-FF0063B3455C}"/>
                </a:ext>
              </a:extLst>
            </p:cNvPr>
            <p:cNvSpPr/>
            <p:nvPr/>
          </p:nvSpPr>
          <p:spPr>
            <a:xfrm>
              <a:off x="9747403" y="5507411"/>
              <a:ext cx="323850" cy="323850"/>
            </a:xfrm>
            <a:custGeom>
              <a:avLst/>
              <a:gdLst>
                <a:gd name="connsiteX0" fmla="*/ 30361 w 323850"/>
                <a:gd name="connsiteY0" fmla="*/ 1786 h 323850"/>
                <a:gd name="connsiteX1" fmla="*/ 1786 w 323850"/>
                <a:gd name="connsiteY1" fmla="*/ 1786 h 323850"/>
                <a:gd name="connsiteX2" fmla="*/ 1786 w 323850"/>
                <a:gd name="connsiteY2" fmla="*/ 325636 h 323850"/>
                <a:gd name="connsiteX3" fmla="*/ 325636 w 323850"/>
                <a:gd name="connsiteY3" fmla="*/ 325636 h 323850"/>
                <a:gd name="connsiteX4" fmla="*/ 325636 w 323850"/>
                <a:gd name="connsiteY4" fmla="*/ 297061 h 323850"/>
                <a:gd name="connsiteX5" fmla="*/ 30361 w 323850"/>
                <a:gd name="connsiteY5" fmla="*/ 297061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3850" h="323850">
                  <a:moveTo>
                    <a:pt x="30361" y="1786"/>
                  </a:moveTo>
                  <a:lnTo>
                    <a:pt x="1786" y="1786"/>
                  </a:lnTo>
                  <a:lnTo>
                    <a:pt x="1786" y="325636"/>
                  </a:lnTo>
                  <a:lnTo>
                    <a:pt x="325636" y="325636"/>
                  </a:lnTo>
                  <a:lnTo>
                    <a:pt x="325636" y="297061"/>
                  </a:lnTo>
                  <a:lnTo>
                    <a:pt x="30361" y="297061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8F4076C2-2BBB-47D4-9F5A-46AD46DAEFBB}"/>
                </a:ext>
              </a:extLst>
            </p:cNvPr>
            <p:cNvSpPr/>
            <p:nvPr/>
          </p:nvSpPr>
          <p:spPr>
            <a:xfrm>
              <a:off x="9794552" y="5588374"/>
              <a:ext cx="276225" cy="161925"/>
            </a:xfrm>
            <a:custGeom>
              <a:avLst/>
              <a:gdLst>
                <a:gd name="connsiteX0" fmla="*/ 202287 w 276225"/>
                <a:gd name="connsiteY0" fmla="*/ 1786 h 161925"/>
                <a:gd name="connsiteX1" fmla="*/ 230386 w 276225"/>
                <a:gd name="connsiteY1" fmla="*/ 29885 h 161925"/>
                <a:gd name="connsiteX2" fmla="*/ 192762 w 276225"/>
                <a:gd name="connsiteY2" fmla="*/ 67508 h 161925"/>
                <a:gd name="connsiteX3" fmla="*/ 164187 w 276225"/>
                <a:gd name="connsiteY3" fmla="*/ 38933 h 161925"/>
                <a:gd name="connsiteX4" fmla="*/ 116562 w 276225"/>
                <a:gd name="connsiteY4" fmla="*/ 86558 h 161925"/>
                <a:gd name="connsiteX5" fmla="*/ 87987 w 276225"/>
                <a:gd name="connsiteY5" fmla="*/ 57983 h 161925"/>
                <a:gd name="connsiteX6" fmla="*/ 1786 w 276225"/>
                <a:gd name="connsiteY6" fmla="*/ 144185 h 161925"/>
                <a:gd name="connsiteX7" fmla="*/ 21788 w 276225"/>
                <a:gd name="connsiteY7" fmla="*/ 164187 h 161925"/>
                <a:gd name="connsiteX8" fmla="*/ 87987 w 276225"/>
                <a:gd name="connsiteY8" fmla="*/ 97988 h 161925"/>
                <a:gd name="connsiteX9" fmla="*/ 116562 w 276225"/>
                <a:gd name="connsiteY9" fmla="*/ 126563 h 161925"/>
                <a:gd name="connsiteX10" fmla="*/ 164187 w 276225"/>
                <a:gd name="connsiteY10" fmla="*/ 78938 h 161925"/>
                <a:gd name="connsiteX11" fmla="*/ 192762 w 276225"/>
                <a:gd name="connsiteY11" fmla="*/ 107513 h 161925"/>
                <a:gd name="connsiteX12" fmla="*/ 250388 w 276225"/>
                <a:gd name="connsiteY12" fmla="*/ 49887 h 161925"/>
                <a:gd name="connsiteX13" fmla="*/ 278487 w 276225"/>
                <a:gd name="connsiteY13" fmla="*/ 77986 h 161925"/>
                <a:gd name="connsiteX14" fmla="*/ 278487 w 276225"/>
                <a:gd name="connsiteY14" fmla="*/ 1786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76225" h="161925">
                  <a:moveTo>
                    <a:pt x="202287" y="1786"/>
                  </a:moveTo>
                  <a:lnTo>
                    <a:pt x="230386" y="29885"/>
                  </a:lnTo>
                  <a:lnTo>
                    <a:pt x="192762" y="67508"/>
                  </a:lnTo>
                  <a:lnTo>
                    <a:pt x="164187" y="38933"/>
                  </a:lnTo>
                  <a:lnTo>
                    <a:pt x="116562" y="86558"/>
                  </a:lnTo>
                  <a:lnTo>
                    <a:pt x="87987" y="57983"/>
                  </a:lnTo>
                  <a:lnTo>
                    <a:pt x="1786" y="144185"/>
                  </a:lnTo>
                  <a:lnTo>
                    <a:pt x="21788" y="164187"/>
                  </a:lnTo>
                  <a:lnTo>
                    <a:pt x="87987" y="97988"/>
                  </a:lnTo>
                  <a:lnTo>
                    <a:pt x="116562" y="126563"/>
                  </a:lnTo>
                  <a:lnTo>
                    <a:pt x="164187" y="78938"/>
                  </a:lnTo>
                  <a:lnTo>
                    <a:pt x="192762" y="107513"/>
                  </a:lnTo>
                  <a:lnTo>
                    <a:pt x="250388" y="49887"/>
                  </a:lnTo>
                  <a:lnTo>
                    <a:pt x="278487" y="77986"/>
                  </a:lnTo>
                  <a:lnTo>
                    <a:pt x="278487" y="178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798269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3352800" y="694161"/>
            <a:ext cx="548640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VERTICAL LIST INFOGRAPHIC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8339C5F-C4CE-48A2-B4B2-000A47BF52CE}"/>
              </a:ext>
            </a:extLst>
          </p:cNvPr>
          <p:cNvSpPr/>
          <p:nvPr/>
        </p:nvSpPr>
        <p:spPr>
          <a:xfrm>
            <a:off x="1196097" y="1607131"/>
            <a:ext cx="1005840" cy="1005840"/>
          </a:xfrm>
          <a:prstGeom prst="rect">
            <a:avLst/>
          </a:prstGeom>
          <a:solidFill>
            <a:srgbClr val="F03C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8F096DC-45AC-46CD-8825-C655C9AF6571}"/>
              </a:ext>
            </a:extLst>
          </p:cNvPr>
          <p:cNvSpPr/>
          <p:nvPr/>
        </p:nvSpPr>
        <p:spPr>
          <a:xfrm>
            <a:off x="1287537" y="1735462"/>
            <a:ext cx="822960" cy="749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40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7F1A1B27-9864-4961-BFE0-87520E74EC91}"/>
              </a:ext>
            </a:extLst>
          </p:cNvPr>
          <p:cNvSpPr/>
          <p:nvPr/>
        </p:nvSpPr>
        <p:spPr>
          <a:xfrm>
            <a:off x="2491984" y="1607131"/>
            <a:ext cx="8503920" cy="1005840"/>
          </a:xfrm>
          <a:custGeom>
            <a:avLst/>
            <a:gdLst>
              <a:gd name="connsiteX0" fmla="*/ 0 w 8503920"/>
              <a:gd name="connsiteY0" fmla="*/ 0 h 1005840"/>
              <a:gd name="connsiteX1" fmla="*/ 8001000 w 8503920"/>
              <a:gd name="connsiteY1" fmla="*/ 0 h 1005840"/>
              <a:gd name="connsiteX2" fmla="*/ 8503920 w 8503920"/>
              <a:gd name="connsiteY2" fmla="*/ 502920 h 1005840"/>
              <a:gd name="connsiteX3" fmla="*/ 8001000 w 8503920"/>
              <a:gd name="connsiteY3" fmla="*/ 1005840 h 1005840"/>
              <a:gd name="connsiteX4" fmla="*/ 0 w 8503920"/>
              <a:gd name="connsiteY4" fmla="*/ 1005840 h 1005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3920" h="1005840">
                <a:moveTo>
                  <a:pt x="0" y="0"/>
                </a:moveTo>
                <a:lnTo>
                  <a:pt x="8001000" y="0"/>
                </a:lnTo>
                <a:cubicBezTo>
                  <a:pt x="8278755" y="0"/>
                  <a:pt x="8503920" y="225165"/>
                  <a:pt x="8503920" y="502920"/>
                </a:cubicBezTo>
                <a:cubicBezTo>
                  <a:pt x="8503920" y="780675"/>
                  <a:pt x="8278755" y="1005840"/>
                  <a:pt x="8001000" y="1005840"/>
                </a:cubicBezTo>
                <a:lnTo>
                  <a:pt x="0" y="1005840"/>
                </a:lnTo>
                <a:close/>
              </a:path>
            </a:pathLst>
          </a:custGeom>
          <a:solidFill>
            <a:srgbClr val="F03C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A89701-3DE3-45A9-A5AC-B6574213A3CE}"/>
              </a:ext>
            </a:extLst>
          </p:cNvPr>
          <p:cNvSpPr/>
          <p:nvPr/>
        </p:nvSpPr>
        <p:spPr>
          <a:xfrm>
            <a:off x="2696513" y="2104423"/>
            <a:ext cx="7132320" cy="388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EBBED2-3D23-4852-9128-E03B7F90E2F5}"/>
              </a:ext>
            </a:extLst>
          </p:cNvPr>
          <p:cNvSpPr/>
          <p:nvPr/>
        </p:nvSpPr>
        <p:spPr>
          <a:xfrm>
            <a:off x="2696513" y="172762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E8397AC-BA5C-4D96-AE41-ECF00FC5054D}"/>
              </a:ext>
            </a:extLst>
          </p:cNvPr>
          <p:cNvSpPr/>
          <p:nvPr/>
        </p:nvSpPr>
        <p:spPr>
          <a:xfrm>
            <a:off x="10031175" y="1652851"/>
            <a:ext cx="914400" cy="914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911D8114-0805-4217-84B5-CE3E101BDAF2}"/>
              </a:ext>
            </a:extLst>
          </p:cNvPr>
          <p:cNvSpPr/>
          <p:nvPr/>
        </p:nvSpPr>
        <p:spPr>
          <a:xfrm>
            <a:off x="2491984" y="2794155"/>
            <a:ext cx="8503920" cy="1005840"/>
          </a:xfrm>
          <a:custGeom>
            <a:avLst/>
            <a:gdLst>
              <a:gd name="connsiteX0" fmla="*/ 0 w 8503920"/>
              <a:gd name="connsiteY0" fmla="*/ 0 h 1005840"/>
              <a:gd name="connsiteX1" fmla="*/ 8001000 w 8503920"/>
              <a:gd name="connsiteY1" fmla="*/ 0 h 1005840"/>
              <a:gd name="connsiteX2" fmla="*/ 8503920 w 8503920"/>
              <a:gd name="connsiteY2" fmla="*/ 502920 h 1005840"/>
              <a:gd name="connsiteX3" fmla="*/ 8001000 w 8503920"/>
              <a:gd name="connsiteY3" fmla="*/ 1005840 h 1005840"/>
              <a:gd name="connsiteX4" fmla="*/ 0 w 8503920"/>
              <a:gd name="connsiteY4" fmla="*/ 1005840 h 1005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3920" h="1005840">
                <a:moveTo>
                  <a:pt x="0" y="0"/>
                </a:moveTo>
                <a:lnTo>
                  <a:pt x="8001000" y="0"/>
                </a:lnTo>
                <a:cubicBezTo>
                  <a:pt x="8278755" y="0"/>
                  <a:pt x="8503920" y="225165"/>
                  <a:pt x="8503920" y="502920"/>
                </a:cubicBezTo>
                <a:cubicBezTo>
                  <a:pt x="8503920" y="780675"/>
                  <a:pt x="8278755" y="1005840"/>
                  <a:pt x="8001000" y="1005840"/>
                </a:cubicBezTo>
                <a:lnTo>
                  <a:pt x="0" y="1005840"/>
                </a:lnTo>
                <a:close/>
              </a:path>
            </a:pathLst>
          </a:custGeom>
          <a:solidFill>
            <a:srgbClr val="F4BE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8290FC6-7D90-4C88-B2DA-6088D2B57637}"/>
              </a:ext>
            </a:extLst>
          </p:cNvPr>
          <p:cNvSpPr/>
          <p:nvPr/>
        </p:nvSpPr>
        <p:spPr>
          <a:xfrm>
            <a:off x="2696513" y="3291447"/>
            <a:ext cx="7132320" cy="388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3A3B034-6B6A-4CEC-ABA4-129CE5E2D6E7}"/>
              </a:ext>
            </a:extLst>
          </p:cNvPr>
          <p:cNvSpPr/>
          <p:nvPr/>
        </p:nvSpPr>
        <p:spPr>
          <a:xfrm>
            <a:off x="2696513" y="2914649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512847E-8F21-4358-A51C-E27C913E0DA7}"/>
              </a:ext>
            </a:extLst>
          </p:cNvPr>
          <p:cNvSpPr/>
          <p:nvPr/>
        </p:nvSpPr>
        <p:spPr>
          <a:xfrm>
            <a:off x="10031175" y="2839875"/>
            <a:ext cx="914400" cy="914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6D79C08-1F64-4730-B461-B2A5BF7518D3}"/>
              </a:ext>
            </a:extLst>
          </p:cNvPr>
          <p:cNvSpPr/>
          <p:nvPr/>
        </p:nvSpPr>
        <p:spPr>
          <a:xfrm>
            <a:off x="1196097" y="2794155"/>
            <a:ext cx="1005840" cy="1005840"/>
          </a:xfrm>
          <a:prstGeom prst="rect">
            <a:avLst/>
          </a:prstGeom>
          <a:solidFill>
            <a:srgbClr val="F4BE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22FA229-06D0-467F-B981-F25A74F1BB5A}"/>
              </a:ext>
            </a:extLst>
          </p:cNvPr>
          <p:cNvSpPr/>
          <p:nvPr/>
        </p:nvSpPr>
        <p:spPr>
          <a:xfrm>
            <a:off x="1287537" y="2922486"/>
            <a:ext cx="822960" cy="749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40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A14F424A-60BA-47D3-8DBA-42C85AAF16FD}"/>
              </a:ext>
            </a:extLst>
          </p:cNvPr>
          <p:cNvSpPr/>
          <p:nvPr/>
        </p:nvSpPr>
        <p:spPr>
          <a:xfrm>
            <a:off x="2491984" y="3981179"/>
            <a:ext cx="8503920" cy="1005840"/>
          </a:xfrm>
          <a:custGeom>
            <a:avLst/>
            <a:gdLst>
              <a:gd name="connsiteX0" fmla="*/ 0 w 8503920"/>
              <a:gd name="connsiteY0" fmla="*/ 0 h 1005840"/>
              <a:gd name="connsiteX1" fmla="*/ 8001000 w 8503920"/>
              <a:gd name="connsiteY1" fmla="*/ 0 h 1005840"/>
              <a:gd name="connsiteX2" fmla="*/ 8503920 w 8503920"/>
              <a:gd name="connsiteY2" fmla="*/ 502920 h 1005840"/>
              <a:gd name="connsiteX3" fmla="*/ 8001000 w 8503920"/>
              <a:gd name="connsiteY3" fmla="*/ 1005840 h 1005840"/>
              <a:gd name="connsiteX4" fmla="*/ 0 w 8503920"/>
              <a:gd name="connsiteY4" fmla="*/ 1005840 h 1005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3920" h="1005840">
                <a:moveTo>
                  <a:pt x="0" y="0"/>
                </a:moveTo>
                <a:lnTo>
                  <a:pt x="8001000" y="0"/>
                </a:lnTo>
                <a:cubicBezTo>
                  <a:pt x="8278755" y="0"/>
                  <a:pt x="8503920" y="225165"/>
                  <a:pt x="8503920" y="502920"/>
                </a:cubicBezTo>
                <a:cubicBezTo>
                  <a:pt x="8503920" y="780675"/>
                  <a:pt x="8278755" y="1005840"/>
                  <a:pt x="8001000" y="1005840"/>
                </a:cubicBezTo>
                <a:lnTo>
                  <a:pt x="0" y="1005840"/>
                </a:lnTo>
                <a:close/>
              </a:path>
            </a:pathLst>
          </a:custGeom>
          <a:solidFill>
            <a:srgbClr val="048C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C103CEC-F543-4C22-B8DF-3C09EB7C0FFE}"/>
              </a:ext>
            </a:extLst>
          </p:cNvPr>
          <p:cNvSpPr/>
          <p:nvPr/>
        </p:nvSpPr>
        <p:spPr>
          <a:xfrm>
            <a:off x="2696513" y="4478471"/>
            <a:ext cx="7132320" cy="388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8A1D496-7167-4B2C-B941-D9D5A82075C0}"/>
              </a:ext>
            </a:extLst>
          </p:cNvPr>
          <p:cNvSpPr/>
          <p:nvPr/>
        </p:nvSpPr>
        <p:spPr>
          <a:xfrm>
            <a:off x="2696513" y="4101673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C3DDB61C-B593-47AE-9BBB-B2731EB81FFF}"/>
              </a:ext>
            </a:extLst>
          </p:cNvPr>
          <p:cNvSpPr/>
          <p:nvPr/>
        </p:nvSpPr>
        <p:spPr>
          <a:xfrm>
            <a:off x="10031175" y="4026899"/>
            <a:ext cx="914400" cy="914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0ABCE1C-DE12-4743-9C73-46E594626EF3}"/>
              </a:ext>
            </a:extLst>
          </p:cNvPr>
          <p:cNvSpPr/>
          <p:nvPr/>
        </p:nvSpPr>
        <p:spPr>
          <a:xfrm>
            <a:off x="1196097" y="3981179"/>
            <a:ext cx="1005840" cy="1005840"/>
          </a:xfrm>
          <a:prstGeom prst="rect">
            <a:avLst/>
          </a:prstGeom>
          <a:solidFill>
            <a:srgbClr val="048C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E3B8D45-9E3A-462B-B96F-E167DE7DF4AD}"/>
              </a:ext>
            </a:extLst>
          </p:cNvPr>
          <p:cNvSpPr/>
          <p:nvPr/>
        </p:nvSpPr>
        <p:spPr>
          <a:xfrm>
            <a:off x="1287537" y="4109510"/>
            <a:ext cx="822960" cy="749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40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3E1E385A-1103-4C24-BA33-9684C7DF9D13}"/>
              </a:ext>
            </a:extLst>
          </p:cNvPr>
          <p:cNvSpPr/>
          <p:nvPr/>
        </p:nvSpPr>
        <p:spPr>
          <a:xfrm>
            <a:off x="2491984" y="5168202"/>
            <a:ext cx="8503920" cy="1005840"/>
          </a:xfrm>
          <a:custGeom>
            <a:avLst/>
            <a:gdLst>
              <a:gd name="connsiteX0" fmla="*/ 0 w 8503920"/>
              <a:gd name="connsiteY0" fmla="*/ 0 h 1005840"/>
              <a:gd name="connsiteX1" fmla="*/ 8001000 w 8503920"/>
              <a:gd name="connsiteY1" fmla="*/ 0 h 1005840"/>
              <a:gd name="connsiteX2" fmla="*/ 8503920 w 8503920"/>
              <a:gd name="connsiteY2" fmla="*/ 502920 h 1005840"/>
              <a:gd name="connsiteX3" fmla="*/ 8001000 w 8503920"/>
              <a:gd name="connsiteY3" fmla="*/ 1005840 h 1005840"/>
              <a:gd name="connsiteX4" fmla="*/ 0 w 8503920"/>
              <a:gd name="connsiteY4" fmla="*/ 1005840 h 1005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3920" h="1005840">
                <a:moveTo>
                  <a:pt x="0" y="0"/>
                </a:moveTo>
                <a:lnTo>
                  <a:pt x="8001000" y="0"/>
                </a:lnTo>
                <a:cubicBezTo>
                  <a:pt x="8278755" y="0"/>
                  <a:pt x="8503920" y="225165"/>
                  <a:pt x="8503920" y="502920"/>
                </a:cubicBezTo>
                <a:cubicBezTo>
                  <a:pt x="8503920" y="780675"/>
                  <a:pt x="8278755" y="1005840"/>
                  <a:pt x="8001000" y="1005840"/>
                </a:cubicBezTo>
                <a:lnTo>
                  <a:pt x="0" y="1005840"/>
                </a:lnTo>
                <a:close/>
              </a:path>
            </a:pathLst>
          </a:custGeom>
          <a:solidFill>
            <a:srgbClr val="AE6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9BF18FA-3174-4B6E-A7E1-1090A8EBB2D8}"/>
              </a:ext>
            </a:extLst>
          </p:cNvPr>
          <p:cNvSpPr/>
          <p:nvPr/>
        </p:nvSpPr>
        <p:spPr>
          <a:xfrm>
            <a:off x="2696513" y="5665494"/>
            <a:ext cx="7132320" cy="388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7B6D93E-06F7-420C-AF6F-2500DD352332}"/>
              </a:ext>
            </a:extLst>
          </p:cNvPr>
          <p:cNvSpPr/>
          <p:nvPr/>
        </p:nvSpPr>
        <p:spPr>
          <a:xfrm>
            <a:off x="2696513" y="5288696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0B68F29E-E2DE-4F34-92DF-D6D5BD4D42BC}"/>
              </a:ext>
            </a:extLst>
          </p:cNvPr>
          <p:cNvSpPr/>
          <p:nvPr/>
        </p:nvSpPr>
        <p:spPr>
          <a:xfrm>
            <a:off x="10031175" y="5213922"/>
            <a:ext cx="914400" cy="914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FA548A6-8013-41C2-A251-39B7374F3B5B}"/>
              </a:ext>
            </a:extLst>
          </p:cNvPr>
          <p:cNvSpPr/>
          <p:nvPr/>
        </p:nvSpPr>
        <p:spPr>
          <a:xfrm>
            <a:off x="1196097" y="5168202"/>
            <a:ext cx="1005840" cy="1005840"/>
          </a:xfrm>
          <a:prstGeom prst="rect">
            <a:avLst/>
          </a:prstGeom>
          <a:solidFill>
            <a:srgbClr val="AE6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CCA73E5-5ABB-4FC9-8B43-8E6312710D52}"/>
              </a:ext>
            </a:extLst>
          </p:cNvPr>
          <p:cNvSpPr/>
          <p:nvPr/>
        </p:nvSpPr>
        <p:spPr>
          <a:xfrm>
            <a:off x="1287537" y="5296533"/>
            <a:ext cx="822960" cy="749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40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4</a:t>
            </a:r>
          </a:p>
        </p:txBody>
      </p:sp>
      <p:grpSp>
        <p:nvGrpSpPr>
          <p:cNvPr id="2" name="Graphic 9" descr="Target">
            <a:extLst>
              <a:ext uri="{FF2B5EF4-FFF2-40B4-BE49-F238E27FC236}">
                <a16:creationId xmlns:a16="http://schemas.microsoft.com/office/drawing/2014/main" id="{2E93536E-8F70-4A8D-A3D6-6444EE09CE63}"/>
              </a:ext>
            </a:extLst>
          </p:cNvPr>
          <p:cNvGrpSpPr/>
          <p:nvPr/>
        </p:nvGrpSpPr>
        <p:grpSpPr>
          <a:xfrm>
            <a:off x="10259775" y="1881451"/>
            <a:ext cx="457200" cy="457200"/>
            <a:chOff x="9682514" y="1881451"/>
            <a:chExt cx="457200" cy="457200"/>
          </a:xfrm>
          <a:solidFill>
            <a:srgbClr val="F03C40"/>
          </a:solidFill>
        </p:grpSpPr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E48CD74-F326-4045-AE08-EA11EA7C73DA}"/>
                </a:ext>
              </a:extLst>
            </p:cNvPr>
            <p:cNvSpPr/>
            <p:nvPr/>
          </p:nvSpPr>
          <p:spPr>
            <a:xfrm>
              <a:off x="9871228" y="2070165"/>
              <a:ext cx="76200" cy="76200"/>
            </a:xfrm>
            <a:custGeom>
              <a:avLst/>
              <a:gdLst>
                <a:gd name="connsiteX0" fmla="*/ 39886 w 76200"/>
                <a:gd name="connsiteY0" fmla="*/ 77986 h 76200"/>
                <a:gd name="connsiteX1" fmla="*/ 1786 w 76200"/>
                <a:gd name="connsiteY1" fmla="*/ 39886 h 76200"/>
                <a:gd name="connsiteX2" fmla="*/ 39886 w 76200"/>
                <a:gd name="connsiteY2" fmla="*/ 1786 h 76200"/>
                <a:gd name="connsiteX3" fmla="*/ 77986 w 76200"/>
                <a:gd name="connsiteY3" fmla="*/ 39886 h 76200"/>
                <a:gd name="connsiteX4" fmla="*/ 39886 w 76200"/>
                <a:gd name="connsiteY4" fmla="*/ 77986 h 76200"/>
                <a:gd name="connsiteX5" fmla="*/ 39886 w 76200"/>
                <a:gd name="connsiteY5" fmla="*/ 20836 h 76200"/>
                <a:gd name="connsiteX6" fmla="*/ 20836 w 76200"/>
                <a:gd name="connsiteY6" fmla="*/ 39886 h 76200"/>
                <a:gd name="connsiteX7" fmla="*/ 39886 w 76200"/>
                <a:gd name="connsiteY7" fmla="*/ 58936 h 76200"/>
                <a:gd name="connsiteX8" fmla="*/ 58936 w 76200"/>
                <a:gd name="connsiteY8" fmla="*/ 39886 h 76200"/>
                <a:gd name="connsiteX9" fmla="*/ 39886 w 76200"/>
                <a:gd name="connsiteY9" fmla="*/ 20836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6200" h="76200">
                  <a:moveTo>
                    <a:pt x="39886" y="77986"/>
                  </a:moveTo>
                  <a:cubicBezTo>
                    <a:pt x="18844" y="77986"/>
                    <a:pt x="1786" y="60928"/>
                    <a:pt x="1786" y="39886"/>
                  </a:cubicBezTo>
                  <a:cubicBezTo>
                    <a:pt x="1786" y="18844"/>
                    <a:pt x="18844" y="1786"/>
                    <a:pt x="39886" y="1786"/>
                  </a:cubicBezTo>
                  <a:cubicBezTo>
                    <a:pt x="60928" y="1786"/>
                    <a:pt x="77986" y="18844"/>
                    <a:pt x="77986" y="39886"/>
                  </a:cubicBezTo>
                  <a:cubicBezTo>
                    <a:pt x="77986" y="60928"/>
                    <a:pt x="60928" y="77986"/>
                    <a:pt x="39886" y="77986"/>
                  </a:cubicBezTo>
                  <a:close/>
                  <a:moveTo>
                    <a:pt x="39886" y="20836"/>
                  </a:moveTo>
                  <a:cubicBezTo>
                    <a:pt x="29365" y="20836"/>
                    <a:pt x="20836" y="29365"/>
                    <a:pt x="20836" y="39886"/>
                  </a:cubicBezTo>
                  <a:cubicBezTo>
                    <a:pt x="20836" y="50407"/>
                    <a:pt x="29365" y="58936"/>
                    <a:pt x="39886" y="58936"/>
                  </a:cubicBezTo>
                  <a:cubicBezTo>
                    <a:pt x="50407" y="58936"/>
                    <a:pt x="58936" y="50407"/>
                    <a:pt x="58936" y="39886"/>
                  </a:cubicBezTo>
                  <a:cubicBezTo>
                    <a:pt x="58936" y="29365"/>
                    <a:pt x="50407" y="20836"/>
                    <a:pt x="39886" y="20836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C950226B-BA29-45DE-B8AA-1F90832F9C74}"/>
                </a:ext>
              </a:extLst>
            </p:cNvPr>
            <p:cNvSpPr/>
            <p:nvPr/>
          </p:nvSpPr>
          <p:spPr>
            <a:xfrm>
              <a:off x="9714066" y="1913003"/>
              <a:ext cx="390525" cy="390525"/>
            </a:xfrm>
            <a:custGeom>
              <a:avLst/>
              <a:gdLst>
                <a:gd name="connsiteX0" fmla="*/ 363736 w 390525"/>
                <a:gd name="connsiteY0" fmla="*/ 187523 h 390525"/>
                <a:gd name="connsiteX1" fmla="*/ 206573 w 390525"/>
                <a:gd name="connsiteY1" fmla="*/ 30361 h 390525"/>
                <a:gd name="connsiteX2" fmla="*/ 206573 w 390525"/>
                <a:gd name="connsiteY2" fmla="*/ 1786 h 390525"/>
                <a:gd name="connsiteX3" fmla="*/ 187523 w 390525"/>
                <a:gd name="connsiteY3" fmla="*/ 1786 h 390525"/>
                <a:gd name="connsiteX4" fmla="*/ 187523 w 390525"/>
                <a:gd name="connsiteY4" fmla="*/ 30361 h 390525"/>
                <a:gd name="connsiteX5" fmla="*/ 30361 w 390525"/>
                <a:gd name="connsiteY5" fmla="*/ 187523 h 390525"/>
                <a:gd name="connsiteX6" fmla="*/ 1786 w 390525"/>
                <a:gd name="connsiteY6" fmla="*/ 187523 h 390525"/>
                <a:gd name="connsiteX7" fmla="*/ 1786 w 390525"/>
                <a:gd name="connsiteY7" fmla="*/ 206573 h 390525"/>
                <a:gd name="connsiteX8" fmla="*/ 30361 w 390525"/>
                <a:gd name="connsiteY8" fmla="*/ 206573 h 390525"/>
                <a:gd name="connsiteX9" fmla="*/ 187523 w 390525"/>
                <a:gd name="connsiteY9" fmla="*/ 363736 h 390525"/>
                <a:gd name="connsiteX10" fmla="*/ 187523 w 390525"/>
                <a:gd name="connsiteY10" fmla="*/ 392311 h 390525"/>
                <a:gd name="connsiteX11" fmla="*/ 206573 w 390525"/>
                <a:gd name="connsiteY11" fmla="*/ 392311 h 390525"/>
                <a:gd name="connsiteX12" fmla="*/ 206573 w 390525"/>
                <a:gd name="connsiteY12" fmla="*/ 363736 h 390525"/>
                <a:gd name="connsiteX13" fmla="*/ 363736 w 390525"/>
                <a:gd name="connsiteY13" fmla="*/ 206573 h 390525"/>
                <a:gd name="connsiteX14" fmla="*/ 392311 w 390525"/>
                <a:gd name="connsiteY14" fmla="*/ 206573 h 390525"/>
                <a:gd name="connsiteX15" fmla="*/ 392311 w 390525"/>
                <a:gd name="connsiteY15" fmla="*/ 187523 h 390525"/>
                <a:gd name="connsiteX16" fmla="*/ 293060 w 390525"/>
                <a:gd name="connsiteY16" fmla="*/ 206573 h 390525"/>
                <a:gd name="connsiteX17" fmla="*/ 206573 w 390525"/>
                <a:gd name="connsiteY17" fmla="*/ 293060 h 390525"/>
                <a:gd name="connsiteX18" fmla="*/ 206573 w 390525"/>
                <a:gd name="connsiteY18" fmla="*/ 254198 h 390525"/>
                <a:gd name="connsiteX19" fmla="*/ 187523 w 390525"/>
                <a:gd name="connsiteY19" fmla="*/ 254198 h 390525"/>
                <a:gd name="connsiteX20" fmla="*/ 187523 w 390525"/>
                <a:gd name="connsiteY20" fmla="*/ 293060 h 390525"/>
                <a:gd name="connsiteX21" fmla="*/ 101036 w 390525"/>
                <a:gd name="connsiteY21" fmla="*/ 206573 h 390525"/>
                <a:gd name="connsiteX22" fmla="*/ 139898 w 390525"/>
                <a:gd name="connsiteY22" fmla="*/ 206573 h 390525"/>
                <a:gd name="connsiteX23" fmla="*/ 139898 w 390525"/>
                <a:gd name="connsiteY23" fmla="*/ 187523 h 390525"/>
                <a:gd name="connsiteX24" fmla="*/ 101036 w 390525"/>
                <a:gd name="connsiteY24" fmla="*/ 187523 h 390525"/>
                <a:gd name="connsiteX25" fmla="*/ 187523 w 390525"/>
                <a:gd name="connsiteY25" fmla="*/ 101036 h 390525"/>
                <a:gd name="connsiteX26" fmla="*/ 187523 w 390525"/>
                <a:gd name="connsiteY26" fmla="*/ 139898 h 390525"/>
                <a:gd name="connsiteX27" fmla="*/ 206573 w 390525"/>
                <a:gd name="connsiteY27" fmla="*/ 139898 h 390525"/>
                <a:gd name="connsiteX28" fmla="*/ 206573 w 390525"/>
                <a:gd name="connsiteY28" fmla="*/ 101036 h 390525"/>
                <a:gd name="connsiteX29" fmla="*/ 293060 w 390525"/>
                <a:gd name="connsiteY29" fmla="*/ 187523 h 390525"/>
                <a:gd name="connsiteX30" fmla="*/ 254198 w 390525"/>
                <a:gd name="connsiteY30" fmla="*/ 187523 h 390525"/>
                <a:gd name="connsiteX31" fmla="*/ 254198 w 390525"/>
                <a:gd name="connsiteY31" fmla="*/ 206573 h 390525"/>
                <a:gd name="connsiteX32" fmla="*/ 187523 w 390525"/>
                <a:gd name="connsiteY32" fmla="*/ 58936 h 390525"/>
                <a:gd name="connsiteX33" fmla="*/ 187523 w 390525"/>
                <a:gd name="connsiteY33" fmla="*/ 81939 h 390525"/>
                <a:gd name="connsiteX34" fmla="*/ 81891 w 390525"/>
                <a:gd name="connsiteY34" fmla="*/ 187523 h 390525"/>
                <a:gd name="connsiteX35" fmla="*/ 58936 w 390525"/>
                <a:gd name="connsiteY35" fmla="*/ 187523 h 390525"/>
                <a:gd name="connsiteX36" fmla="*/ 187523 w 390525"/>
                <a:gd name="connsiteY36" fmla="*/ 58936 h 390525"/>
                <a:gd name="connsiteX37" fmla="*/ 58936 w 390525"/>
                <a:gd name="connsiteY37" fmla="*/ 206573 h 390525"/>
                <a:gd name="connsiteX38" fmla="*/ 81939 w 390525"/>
                <a:gd name="connsiteY38" fmla="*/ 206573 h 390525"/>
                <a:gd name="connsiteX39" fmla="*/ 187523 w 390525"/>
                <a:gd name="connsiteY39" fmla="*/ 312206 h 390525"/>
                <a:gd name="connsiteX40" fmla="*/ 187523 w 390525"/>
                <a:gd name="connsiteY40" fmla="*/ 335161 h 390525"/>
                <a:gd name="connsiteX41" fmla="*/ 58936 w 390525"/>
                <a:gd name="connsiteY41" fmla="*/ 206573 h 390525"/>
                <a:gd name="connsiteX42" fmla="*/ 206573 w 390525"/>
                <a:gd name="connsiteY42" fmla="*/ 335161 h 390525"/>
                <a:gd name="connsiteX43" fmla="*/ 206573 w 390525"/>
                <a:gd name="connsiteY43" fmla="*/ 312206 h 390525"/>
                <a:gd name="connsiteX44" fmla="*/ 312206 w 390525"/>
                <a:gd name="connsiteY44" fmla="*/ 206573 h 390525"/>
                <a:gd name="connsiteX45" fmla="*/ 335161 w 390525"/>
                <a:gd name="connsiteY45" fmla="*/ 206573 h 390525"/>
                <a:gd name="connsiteX46" fmla="*/ 206573 w 390525"/>
                <a:gd name="connsiteY46" fmla="*/ 335161 h 390525"/>
                <a:gd name="connsiteX47" fmla="*/ 312206 w 390525"/>
                <a:gd name="connsiteY47" fmla="*/ 187523 h 390525"/>
                <a:gd name="connsiteX48" fmla="*/ 206573 w 390525"/>
                <a:gd name="connsiteY48" fmla="*/ 81891 h 390525"/>
                <a:gd name="connsiteX49" fmla="*/ 206573 w 390525"/>
                <a:gd name="connsiteY49" fmla="*/ 58936 h 390525"/>
                <a:gd name="connsiteX50" fmla="*/ 335161 w 390525"/>
                <a:gd name="connsiteY50" fmla="*/ 187523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390525" h="390525">
                  <a:moveTo>
                    <a:pt x="363736" y="187523"/>
                  </a:moveTo>
                  <a:cubicBezTo>
                    <a:pt x="358742" y="102880"/>
                    <a:pt x="291217" y="35355"/>
                    <a:pt x="206573" y="30361"/>
                  </a:cubicBezTo>
                  <a:lnTo>
                    <a:pt x="206573" y="1786"/>
                  </a:lnTo>
                  <a:lnTo>
                    <a:pt x="187523" y="1786"/>
                  </a:lnTo>
                  <a:lnTo>
                    <a:pt x="187523" y="30361"/>
                  </a:lnTo>
                  <a:cubicBezTo>
                    <a:pt x="102880" y="35355"/>
                    <a:pt x="35355" y="102880"/>
                    <a:pt x="30361" y="187523"/>
                  </a:cubicBezTo>
                  <a:lnTo>
                    <a:pt x="1786" y="187523"/>
                  </a:lnTo>
                  <a:lnTo>
                    <a:pt x="1786" y="206573"/>
                  </a:lnTo>
                  <a:lnTo>
                    <a:pt x="30361" y="206573"/>
                  </a:lnTo>
                  <a:cubicBezTo>
                    <a:pt x="35355" y="291217"/>
                    <a:pt x="102880" y="358742"/>
                    <a:pt x="187523" y="363736"/>
                  </a:cubicBezTo>
                  <a:lnTo>
                    <a:pt x="187523" y="392311"/>
                  </a:lnTo>
                  <a:lnTo>
                    <a:pt x="206573" y="392311"/>
                  </a:lnTo>
                  <a:lnTo>
                    <a:pt x="206573" y="363736"/>
                  </a:lnTo>
                  <a:cubicBezTo>
                    <a:pt x="291217" y="358742"/>
                    <a:pt x="358742" y="291217"/>
                    <a:pt x="363736" y="206573"/>
                  </a:cubicBezTo>
                  <a:lnTo>
                    <a:pt x="392311" y="206573"/>
                  </a:lnTo>
                  <a:lnTo>
                    <a:pt x="392311" y="187523"/>
                  </a:lnTo>
                  <a:close/>
                  <a:moveTo>
                    <a:pt x="293060" y="206573"/>
                  </a:moveTo>
                  <a:cubicBezTo>
                    <a:pt x="288484" y="252310"/>
                    <a:pt x="252310" y="288484"/>
                    <a:pt x="206573" y="293060"/>
                  </a:cubicBezTo>
                  <a:lnTo>
                    <a:pt x="206573" y="254198"/>
                  </a:lnTo>
                  <a:lnTo>
                    <a:pt x="187523" y="254198"/>
                  </a:lnTo>
                  <a:lnTo>
                    <a:pt x="187523" y="293060"/>
                  </a:lnTo>
                  <a:cubicBezTo>
                    <a:pt x="141787" y="288484"/>
                    <a:pt x="105613" y="252310"/>
                    <a:pt x="101036" y="206573"/>
                  </a:cubicBezTo>
                  <a:lnTo>
                    <a:pt x="139898" y="206573"/>
                  </a:lnTo>
                  <a:lnTo>
                    <a:pt x="139898" y="187523"/>
                  </a:lnTo>
                  <a:lnTo>
                    <a:pt x="101036" y="187523"/>
                  </a:lnTo>
                  <a:cubicBezTo>
                    <a:pt x="105613" y="141787"/>
                    <a:pt x="141787" y="105613"/>
                    <a:pt x="187523" y="101036"/>
                  </a:cubicBezTo>
                  <a:lnTo>
                    <a:pt x="187523" y="139898"/>
                  </a:lnTo>
                  <a:lnTo>
                    <a:pt x="206573" y="139898"/>
                  </a:lnTo>
                  <a:lnTo>
                    <a:pt x="206573" y="101036"/>
                  </a:lnTo>
                  <a:cubicBezTo>
                    <a:pt x="252310" y="105613"/>
                    <a:pt x="288484" y="141787"/>
                    <a:pt x="293060" y="187523"/>
                  </a:cubicBezTo>
                  <a:lnTo>
                    <a:pt x="254198" y="187523"/>
                  </a:lnTo>
                  <a:lnTo>
                    <a:pt x="254198" y="206573"/>
                  </a:lnTo>
                  <a:close/>
                  <a:moveTo>
                    <a:pt x="187523" y="58936"/>
                  </a:moveTo>
                  <a:lnTo>
                    <a:pt x="187523" y="81939"/>
                  </a:lnTo>
                  <a:cubicBezTo>
                    <a:pt x="131275" y="86663"/>
                    <a:pt x="86641" y="131277"/>
                    <a:pt x="81891" y="187523"/>
                  </a:cubicBezTo>
                  <a:lnTo>
                    <a:pt x="58936" y="187523"/>
                  </a:lnTo>
                  <a:cubicBezTo>
                    <a:pt x="63834" y="118637"/>
                    <a:pt x="118637" y="63834"/>
                    <a:pt x="187523" y="58936"/>
                  </a:cubicBezTo>
                  <a:close/>
                  <a:moveTo>
                    <a:pt x="58936" y="206573"/>
                  </a:moveTo>
                  <a:lnTo>
                    <a:pt x="81939" y="206573"/>
                  </a:lnTo>
                  <a:cubicBezTo>
                    <a:pt x="86663" y="262821"/>
                    <a:pt x="131277" y="307456"/>
                    <a:pt x="187523" y="312206"/>
                  </a:cubicBezTo>
                  <a:lnTo>
                    <a:pt x="187523" y="335161"/>
                  </a:lnTo>
                  <a:cubicBezTo>
                    <a:pt x="118637" y="330263"/>
                    <a:pt x="63834" y="275460"/>
                    <a:pt x="58936" y="206573"/>
                  </a:cubicBezTo>
                  <a:close/>
                  <a:moveTo>
                    <a:pt x="206573" y="335161"/>
                  </a:moveTo>
                  <a:lnTo>
                    <a:pt x="206573" y="312206"/>
                  </a:lnTo>
                  <a:cubicBezTo>
                    <a:pt x="262838" y="307478"/>
                    <a:pt x="307478" y="262838"/>
                    <a:pt x="312206" y="206573"/>
                  </a:cubicBezTo>
                  <a:lnTo>
                    <a:pt x="335161" y="206573"/>
                  </a:lnTo>
                  <a:cubicBezTo>
                    <a:pt x="330263" y="275460"/>
                    <a:pt x="275460" y="330263"/>
                    <a:pt x="206573" y="335161"/>
                  </a:cubicBezTo>
                  <a:close/>
                  <a:moveTo>
                    <a:pt x="312206" y="187523"/>
                  </a:moveTo>
                  <a:cubicBezTo>
                    <a:pt x="307478" y="131259"/>
                    <a:pt x="262838" y="86619"/>
                    <a:pt x="206573" y="81891"/>
                  </a:cubicBezTo>
                  <a:lnTo>
                    <a:pt x="206573" y="58936"/>
                  </a:lnTo>
                  <a:cubicBezTo>
                    <a:pt x="275460" y="63834"/>
                    <a:pt x="330263" y="118637"/>
                    <a:pt x="335161" y="187523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53" name="Graphic 23" descr="Lightbulb">
            <a:extLst>
              <a:ext uri="{FF2B5EF4-FFF2-40B4-BE49-F238E27FC236}">
                <a16:creationId xmlns:a16="http://schemas.microsoft.com/office/drawing/2014/main" id="{DA2FD3F5-7E1B-48D1-8E0A-8FBE15D87A85}"/>
              </a:ext>
            </a:extLst>
          </p:cNvPr>
          <p:cNvGrpSpPr/>
          <p:nvPr/>
        </p:nvGrpSpPr>
        <p:grpSpPr>
          <a:xfrm>
            <a:off x="10259775" y="3068475"/>
            <a:ext cx="457200" cy="457200"/>
            <a:chOff x="9682514" y="3068475"/>
            <a:chExt cx="457200" cy="457200"/>
          </a:xfrm>
          <a:solidFill>
            <a:srgbClr val="F4BE44"/>
          </a:solidFill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03924FA6-CA9B-4FE9-BBAD-8C899FDA5A17}"/>
                </a:ext>
              </a:extLst>
            </p:cNvPr>
            <p:cNvSpPr/>
            <p:nvPr/>
          </p:nvSpPr>
          <p:spPr>
            <a:xfrm>
              <a:off x="9847416" y="3371489"/>
              <a:ext cx="123825" cy="28575"/>
            </a:xfrm>
            <a:custGeom>
              <a:avLst/>
              <a:gdLst>
                <a:gd name="connsiteX0" fmla="*/ 16073 w 123825"/>
                <a:gd name="connsiteY0" fmla="*/ 1786 h 28575"/>
                <a:gd name="connsiteX1" fmla="*/ 111323 w 123825"/>
                <a:gd name="connsiteY1" fmla="*/ 1786 h 28575"/>
                <a:gd name="connsiteX2" fmla="*/ 125611 w 123825"/>
                <a:gd name="connsiteY2" fmla="*/ 16073 h 28575"/>
                <a:gd name="connsiteX3" fmla="*/ 111323 w 123825"/>
                <a:gd name="connsiteY3" fmla="*/ 30361 h 28575"/>
                <a:gd name="connsiteX4" fmla="*/ 16073 w 123825"/>
                <a:gd name="connsiteY4" fmla="*/ 30361 h 28575"/>
                <a:gd name="connsiteX5" fmla="*/ 1786 w 123825"/>
                <a:gd name="connsiteY5" fmla="*/ 16073 h 28575"/>
                <a:gd name="connsiteX6" fmla="*/ 16073 w 123825"/>
                <a:gd name="connsiteY6" fmla="*/ 1786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3825" h="28575">
                  <a:moveTo>
                    <a:pt x="16073" y="1786"/>
                  </a:moveTo>
                  <a:lnTo>
                    <a:pt x="111323" y="1786"/>
                  </a:lnTo>
                  <a:cubicBezTo>
                    <a:pt x="119420" y="1786"/>
                    <a:pt x="125611" y="7977"/>
                    <a:pt x="125611" y="16073"/>
                  </a:cubicBezTo>
                  <a:cubicBezTo>
                    <a:pt x="125611" y="24170"/>
                    <a:pt x="119420" y="30361"/>
                    <a:pt x="111323" y="30361"/>
                  </a:cubicBezTo>
                  <a:lnTo>
                    <a:pt x="16073" y="30361"/>
                  </a:lnTo>
                  <a:cubicBezTo>
                    <a:pt x="7977" y="30361"/>
                    <a:pt x="1786" y="24170"/>
                    <a:pt x="1786" y="16073"/>
                  </a:cubicBezTo>
                  <a:cubicBezTo>
                    <a:pt x="1786" y="7977"/>
                    <a:pt x="7977" y="1786"/>
                    <a:pt x="16073" y="1786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2C78F91F-4D34-451F-8DA0-DFCB273D9A89}"/>
                </a:ext>
              </a:extLst>
            </p:cNvPr>
            <p:cNvSpPr/>
            <p:nvPr/>
          </p:nvSpPr>
          <p:spPr>
            <a:xfrm>
              <a:off x="9847416" y="3419114"/>
              <a:ext cx="123825" cy="28575"/>
            </a:xfrm>
            <a:custGeom>
              <a:avLst/>
              <a:gdLst>
                <a:gd name="connsiteX0" fmla="*/ 16073 w 123825"/>
                <a:gd name="connsiteY0" fmla="*/ 1786 h 28575"/>
                <a:gd name="connsiteX1" fmla="*/ 111323 w 123825"/>
                <a:gd name="connsiteY1" fmla="*/ 1786 h 28575"/>
                <a:gd name="connsiteX2" fmla="*/ 125611 w 123825"/>
                <a:gd name="connsiteY2" fmla="*/ 16073 h 28575"/>
                <a:gd name="connsiteX3" fmla="*/ 111323 w 123825"/>
                <a:gd name="connsiteY3" fmla="*/ 30361 h 28575"/>
                <a:gd name="connsiteX4" fmla="*/ 16073 w 123825"/>
                <a:gd name="connsiteY4" fmla="*/ 30361 h 28575"/>
                <a:gd name="connsiteX5" fmla="*/ 1786 w 123825"/>
                <a:gd name="connsiteY5" fmla="*/ 16073 h 28575"/>
                <a:gd name="connsiteX6" fmla="*/ 16073 w 123825"/>
                <a:gd name="connsiteY6" fmla="*/ 1786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3825" h="28575">
                  <a:moveTo>
                    <a:pt x="16073" y="1786"/>
                  </a:moveTo>
                  <a:lnTo>
                    <a:pt x="111323" y="1786"/>
                  </a:lnTo>
                  <a:cubicBezTo>
                    <a:pt x="119420" y="1786"/>
                    <a:pt x="125611" y="7977"/>
                    <a:pt x="125611" y="16073"/>
                  </a:cubicBezTo>
                  <a:cubicBezTo>
                    <a:pt x="125611" y="24170"/>
                    <a:pt x="119420" y="30361"/>
                    <a:pt x="111323" y="30361"/>
                  </a:cubicBezTo>
                  <a:lnTo>
                    <a:pt x="16073" y="30361"/>
                  </a:lnTo>
                  <a:cubicBezTo>
                    <a:pt x="7977" y="30361"/>
                    <a:pt x="1786" y="24170"/>
                    <a:pt x="1786" y="16073"/>
                  </a:cubicBezTo>
                  <a:cubicBezTo>
                    <a:pt x="1786" y="7977"/>
                    <a:pt x="7977" y="1786"/>
                    <a:pt x="16073" y="1786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4CC5962E-64B2-4576-B486-1FF42325C7B5}"/>
                </a:ext>
              </a:extLst>
            </p:cNvPr>
            <p:cNvSpPr/>
            <p:nvPr/>
          </p:nvSpPr>
          <p:spPr>
            <a:xfrm>
              <a:off x="9878372" y="3466739"/>
              <a:ext cx="61913" cy="28575"/>
            </a:xfrm>
            <a:custGeom>
              <a:avLst/>
              <a:gdLst>
                <a:gd name="connsiteX0" fmla="*/ 1786 w 61912"/>
                <a:gd name="connsiteY0" fmla="*/ 1786 h 28575"/>
                <a:gd name="connsiteX1" fmla="*/ 32742 w 61912"/>
                <a:gd name="connsiteY1" fmla="*/ 30361 h 28575"/>
                <a:gd name="connsiteX2" fmla="*/ 63698 w 61912"/>
                <a:gd name="connsiteY2" fmla="*/ 1786 h 28575"/>
                <a:gd name="connsiteX3" fmla="*/ 1786 w 61912"/>
                <a:gd name="connsiteY3" fmla="*/ 1786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912" h="28575">
                  <a:moveTo>
                    <a:pt x="1786" y="1786"/>
                  </a:moveTo>
                  <a:cubicBezTo>
                    <a:pt x="3215" y="17978"/>
                    <a:pt x="16550" y="30361"/>
                    <a:pt x="32742" y="30361"/>
                  </a:cubicBezTo>
                  <a:cubicBezTo>
                    <a:pt x="48935" y="30361"/>
                    <a:pt x="62270" y="17978"/>
                    <a:pt x="63698" y="1786"/>
                  </a:cubicBezTo>
                  <a:lnTo>
                    <a:pt x="1786" y="178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5746105E-3BD8-4C54-94B4-B5846A8FA351}"/>
                </a:ext>
              </a:extLst>
            </p:cNvPr>
            <p:cNvSpPr/>
            <p:nvPr/>
          </p:nvSpPr>
          <p:spPr>
            <a:xfrm>
              <a:off x="9785503" y="3095264"/>
              <a:ext cx="247650" cy="257175"/>
            </a:xfrm>
            <a:custGeom>
              <a:avLst/>
              <a:gdLst>
                <a:gd name="connsiteX0" fmla="*/ 125611 w 247650"/>
                <a:gd name="connsiteY0" fmla="*/ 1786 h 257175"/>
                <a:gd name="connsiteX1" fmla="*/ 125611 w 247650"/>
                <a:gd name="connsiteY1" fmla="*/ 1786 h 257175"/>
                <a:gd name="connsiteX2" fmla="*/ 125611 w 247650"/>
                <a:gd name="connsiteY2" fmla="*/ 1786 h 257175"/>
                <a:gd name="connsiteX3" fmla="*/ 1786 w 247650"/>
                <a:gd name="connsiteY3" fmla="*/ 124182 h 257175"/>
                <a:gd name="connsiteX4" fmla="*/ 1786 w 247650"/>
                <a:gd name="connsiteY4" fmla="*/ 128468 h 257175"/>
                <a:gd name="connsiteX5" fmla="*/ 10358 w 247650"/>
                <a:gd name="connsiteY5" fmla="*/ 171331 h 257175"/>
                <a:gd name="connsiteX6" fmla="*/ 31790 w 247650"/>
                <a:gd name="connsiteY6" fmla="*/ 206573 h 257175"/>
                <a:gd name="connsiteX7" fmla="*/ 60841 w 247650"/>
                <a:gd name="connsiteY7" fmla="*/ 253722 h 257175"/>
                <a:gd name="connsiteX8" fmla="*/ 69413 w 247650"/>
                <a:gd name="connsiteY8" fmla="*/ 258961 h 257175"/>
                <a:gd name="connsiteX9" fmla="*/ 181808 w 247650"/>
                <a:gd name="connsiteY9" fmla="*/ 258961 h 257175"/>
                <a:gd name="connsiteX10" fmla="*/ 190381 w 247650"/>
                <a:gd name="connsiteY10" fmla="*/ 253722 h 257175"/>
                <a:gd name="connsiteX11" fmla="*/ 219432 w 247650"/>
                <a:gd name="connsiteY11" fmla="*/ 206573 h 257175"/>
                <a:gd name="connsiteX12" fmla="*/ 240863 w 247650"/>
                <a:gd name="connsiteY12" fmla="*/ 171331 h 257175"/>
                <a:gd name="connsiteX13" fmla="*/ 249436 w 247650"/>
                <a:gd name="connsiteY13" fmla="*/ 128468 h 257175"/>
                <a:gd name="connsiteX14" fmla="*/ 249436 w 247650"/>
                <a:gd name="connsiteY14" fmla="*/ 124182 h 257175"/>
                <a:gd name="connsiteX15" fmla="*/ 125611 w 247650"/>
                <a:gd name="connsiteY15" fmla="*/ 1786 h 257175"/>
                <a:gd name="connsiteX16" fmla="*/ 220861 w 247650"/>
                <a:gd name="connsiteY16" fmla="*/ 127992 h 257175"/>
                <a:gd name="connsiteX17" fmla="*/ 214193 w 247650"/>
                <a:gd name="connsiteY17" fmla="*/ 161330 h 257175"/>
                <a:gd name="connsiteX18" fmla="*/ 198001 w 247650"/>
                <a:gd name="connsiteY18" fmla="*/ 187523 h 257175"/>
                <a:gd name="connsiteX19" fmla="*/ 170378 w 247650"/>
                <a:gd name="connsiteY19" fmla="*/ 230386 h 257175"/>
                <a:gd name="connsiteX20" fmla="*/ 125611 w 247650"/>
                <a:gd name="connsiteY20" fmla="*/ 230386 h 257175"/>
                <a:gd name="connsiteX21" fmla="*/ 81320 w 247650"/>
                <a:gd name="connsiteY21" fmla="*/ 230386 h 257175"/>
                <a:gd name="connsiteX22" fmla="*/ 53697 w 247650"/>
                <a:gd name="connsiteY22" fmla="*/ 187523 h 257175"/>
                <a:gd name="connsiteX23" fmla="*/ 37505 w 247650"/>
                <a:gd name="connsiteY23" fmla="*/ 161330 h 257175"/>
                <a:gd name="connsiteX24" fmla="*/ 30837 w 247650"/>
                <a:gd name="connsiteY24" fmla="*/ 127992 h 257175"/>
                <a:gd name="connsiteX25" fmla="*/ 30837 w 247650"/>
                <a:gd name="connsiteY25" fmla="*/ 124182 h 257175"/>
                <a:gd name="connsiteX26" fmla="*/ 126087 w 247650"/>
                <a:gd name="connsiteY26" fmla="*/ 29885 h 257175"/>
                <a:gd name="connsiteX27" fmla="*/ 126087 w 247650"/>
                <a:gd name="connsiteY27" fmla="*/ 29885 h 257175"/>
                <a:gd name="connsiteX28" fmla="*/ 126087 w 247650"/>
                <a:gd name="connsiteY28" fmla="*/ 29885 h 257175"/>
                <a:gd name="connsiteX29" fmla="*/ 126087 w 247650"/>
                <a:gd name="connsiteY29" fmla="*/ 29885 h 257175"/>
                <a:gd name="connsiteX30" fmla="*/ 126087 w 247650"/>
                <a:gd name="connsiteY30" fmla="*/ 29885 h 257175"/>
                <a:gd name="connsiteX31" fmla="*/ 126087 w 247650"/>
                <a:gd name="connsiteY31" fmla="*/ 29885 h 257175"/>
                <a:gd name="connsiteX32" fmla="*/ 126087 w 247650"/>
                <a:gd name="connsiteY32" fmla="*/ 29885 h 257175"/>
                <a:gd name="connsiteX33" fmla="*/ 221337 w 247650"/>
                <a:gd name="connsiteY33" fmla="*/ 124182 h 257175"/>
                <a:gd name="connsiteX34" fmla="*/ 221337 w 247650"/>
                <a:gd name="connsiteY34" fmla="*/ 127992 h 257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247650" h="257175">
                  <a:moveTo>
                    <a:pt x="125611" y="1786"/>
                  </a:moveTo>
                  <a:cubicBezTo>
                    <a:pt x="125611" y="1786"/>
                    <a:pt x="125611" y="1786"/>
                    <a:pt x="125611" y="1786"/>
                  </a:cubicBezTo>
                  <a:cubicBezTo>
                    <a:pt x="125611" y="1786"/>
                    <a:pt x="125611" y="1786"/>
                    <a:pt x="125611" y="1786"/>
                  </a:cubicBezTo>
                  <a:cubicBezTo>
                    <a:pt x="57983" y="2262"/>
                    <a:pt x="3215" y="56555"/>
                    <a:pt x="1786" y="124182"/>
                  </a:cubicBezTo>
                  <a:lnTo>
                    <a:pt x="1786" y="128468"/>
                  </a:lnTo>
                  <a:cubicBezTo>
                    <a:pt x="2262" y="143232"/>
                    <a:pt x="5120" y="157520"/>
                    <a:pt x="10358" y="171331"/>
                  </a:cubicBezTo>
                  <a:cubicBezTo>
                    <a:pt x="15597" y="184190"/>
                    <a:pt x="22741" y="196096"/>
                    <a:pt x="31790" y="206573"/>
                  </a:cubicBezTo>
                  <a:cubicBezTo>
                    <a:pt x="43220" y="218956"/>
                    <a:pt x="55602" y="243245"/>
                    <a:pt x="60841" y="253722"/>
                  </a:cubicBezTo>
                  <a:cubicBezTo>
                    <a:pt x="62270" y="257056"/>
                    <a:pt x="65603" y="258961"/>
                    <a:pt x="69413" y="258961"/>
                  </a:cubicBezTo>
                  <a:lnTo>
                    <a:pt x="181808" y="258961"/>
                  </a:lnTo>
                  <a:cubicBezTo>
                    <a:pt x="185618" y="258961"/>
                    <a:pt x="188952" y="257056"/>
                    <a:pt x="190381" y="253722"/>
                  </a:cubicBezTo>
                  <a:cubicBezTo>
                    <a:pt x="195620" y="243245"/>
                    <a:pt x="208002" y="218956"/>
                    <a:pt x="219432" y="206573"/>
                  </a:cubicBezTo>
                  <a:cubicBezTo>
                    <a:pt x="228481" y="196096"/>
                    <a:pt x="236101" y="184190"/>
                    <a:pt x="240863" y="171331"/>
                  </a:cubicBezTo>
                  <a:cubicBezTo>
                    <a:pt x="246102" y="157520"/>
                    <a:pt x="248960" y="143232"/>
                    <a:pt x="249436" y="128468"/>
                  </a:cubicBezTo>
                  <a:lnTo>
                    <a:pt x="249436" y="124182"/>
                  </a:lnTo>
                  <a:cubicBezTo>
                    <a:pt x="248007" y="56555"/>
                    <a:pt x="193238" y="2262"/>
                    <a:pt x="125611" y="1786"/>
                  </a:cubicBezTo>
                  <a:close/>
                  <a:moveTo>
                    <a:pt x="220861" y="127992"/>
                  </a:moveTo>
                  <a:cubicBezTo>
                    <a:pt x="220385" y="139422"/>
                    <a:pt x="218003" y="150852"/>
                    <a:pt x="214193" y="161330"/>
                  </a:cubicBezTo>
                  <a:cubicBezTo>
                    <a:pt x="210383" y="170855"/>
                    <a:pt x="205145" y="179903"/>
                    <a:pt x="198001" y="187523"/>
                  </a:cubicBezTo>
                  <a:cubicBezTo>
                    <a:pt x="187047" y="200858"/>
                    <a:pt x="177522" y="215146"/>
                    <a:pt x="170378" y="230386"/>
                  </a:cubicBezTo>
                  <a:lnTo>
                    <a:pt x="125611" y="230386"/>
                  </a:lnTo>
                  <a:lnTo>
                    <a:pt x="81320" y="230386"/>
                  </a:lnTo>
                  <a:cubicBezTo>
                    <a:pt x="73700" y="215146"/>
                    <a:pt x="64175" y="200858"/>
                    <a:pt x="53697" y="187523"/>
                  </a:cubicBezTo>
                  <a:cubicBezTo>
                    <a:pt x="47030" y="179903"/>
                    <a:pt x="41315" y="170855"/>
                    <a:pt x="37505" y="161330"/>
                  </a:cubicBezTo>
                  <a:cubicBezTo>
                    <a:pt x="33218" y="150852"/>
                    <a:pt x="31313" y="139422"/>
                    <a:pt x="30837" y="127992"/>
                  </a:cubicBezTo>
                  <a:lnTo>
                    <a:pt x="30837" y="124182"/>
                  </a:lnTo>
                  <a:cubicBezTo>
                    <a:pt x="31790" y="72271"/>
                    <a:pt x="74176" y="30361"/>
                    <a:pt x="126087" y="29885"/>
                  </a:cubicBezTo>
                  <a:lnTo>
                    <a:pt x="126087" y="29885"/>
                  </a:lnTo>
                  <a:lnTo>
                    <a:pt x="126087" y="29885"/>
                  </a:lnTo>
                  <a:cubicBezTo>
                    <a:pt x="126087" y="29885"/>
                    <a:pt x="126087" y="29885"/>
                    <a:pt x="126087" y="29885"/>
                  </a:cubicBezTo>
                  <a:cubicBezTo>
                    <a:pt x="126087" y="29885"/>
                    <a:pt x="126087" y="29885"/>
                    <a:pt x="126087" y="29885"/>
                  </a:cubicBezTo>
                  <a:lnTo>
                    <a:pt x="126087" y="29885"/>
                  </a:lnTo>
                  <a:lnTo>
                    <a:pt x="126087" y="29885"/>
                  </a:lnTo>
                  <a:cubicBezTo>
                    <a:pt x="177998" y="30361"/>
                    <a:pt x="220385" y="71795"/>
                    <a:pt x="221337" y="124182"/>
                  </a:cubicBezTo>
                  <a:lnTo>
                    <a:pt x="221337" y="127992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59" name="Graphic 35" descr="Filter">
            <a:extLst>
              <a:ext uri="{FF2B5EF4-FFF2-40B4-BE49-F238E27FC236}">
                <a16:creationId xmlns:a16="http://schemas.microsoft.com/office/drawing/2014/main" id="{23F1322A-AEFF-43E7-8CDF-0443F660150D}"/>
              </a:ext>
            </a:extLst>
          </p:cNvPr>
          <p:cNvSpPr/>
          <p:nvPr/>
        </p:nvSpPr>
        <p:spPr>
          <a:xfrm>
            <a:off x="10322878" y="4318602"/>
            <a:ext cx="328613" cy="328613"/>
          </a:xfrm>
          <a:custGeom>
            <a:avLst/>
            <a:gdLst>
              <a:gd name="connsiteX0" fmla="*/ 327422 w 328612"/>
              <a:gd name="connsiteY0" fmla="*/ 3572 h 328612"/>
              <a:gd name="connsiteX1" fmla="*/ 3572 w 328612"/>
              <a:gd name="connsiteY1" fmla="*/ 3572 h 328612"/>
              <a:gd name="connsiteX2" fmla="*/ 146447 w 328612"/>
              <a:gd name="connsiteY2" fmla="*/ 146447 h 328612"/>
              <a:gd name="connsiteX3" fmla="*/ 146447 w 328612"/>
              <a:gd name="connsiteY3" fmla="*/ 289322 h 328612"/>
              <a:gd name="connsiteX4" fmla="*/ 146447 w 328612"/>
              <a:gd name="connsiteY4" fmla="*/ 327422 h 328612"/>
              <a:gd name="connsiteX5" fmla="*/ 184547 w 328612"/>
              <a:gd name="connsiteY5" fmla="*/ 289322 h 328612"/>
              <a:gd name="connsiteX6" fmla="*/ 184547 w 328612"/>
              <a:gd name="connsiteY6" fmla="*/ 146447 h 32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8612" h="328612">
                <a:moveTo>
                  <a:pt x="327422" y="3572"/>
                </a:moveTo>
                <a:lnTo>
                  <a:pt x="3572" y="3572"/>
                </a:lnTo>
                <a:lnTo>
                  <a:pt x="146447" y="146447"/>
                </a:lnTo>
                <a:lnTo>
                  <a:pt x="146447" y="289322"/>
                </a:lnTo>
                <a:lnTo>
                  <a:pt x="146447" y="327422"/>
                </a:lnTo>
                <a:lnTo>
                  <a:pt x="184547" y="289322"/>
                </a:lnTo>
                <a:lnTo>
                  <a:pt x="184547" y="146447"/>
                </a:lnTo>
                <a:close/>
              </a:path>
            </a:pathLst>
          </a:custGeom>
          <a:solidFill>
            <a:srgbClr val="048C4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60" name="Graphic 47" descr="Upward trend">
            <a:extLst>
              <a:ext uri="{FF2B5EF4-FFF2-40B4-BE49-F238E27FC236}">
                <a16:creationId xmlns:a16="http://schemas.microsoft.com/office/drawing/2014/main" id="{162DDB85-AF73-43FD-8090-7EEC4AE67485}"/>
              </a:ext>
            </a:extLst>
          </p:cNvPr>
          <p:cNvGrpSpPr/>
          <p:nvPr/>
        </p:nvGrpSpPr>
        <p:grpSpPr>
          <a:xfrm>
            <a:off x="10259775" y="5442522"/>
            <a:ext cx="457200" cy="457200"/>
            <a:chOff x="9682514" y="5442522"/>
            <a:chExt cx="457200" cy="457200"/>
          </a:xfrm>
          <a:solidFill>
            <a:srgbClr val="AE6B66"/>
          </a:solidFill>
        </p:grpSpPr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58F54E9A-EA61-4B17-9784-FF0063B3455C}"/>
                </a:ext>
              </a:extLst>
            </p:cNvPr>
            <p:cNvSpPr/>
            <p:nvPr/>
          </p:nvSpPr>
          <p:spPr>
            <a:xfrm>
              <a:off x="9747403" y="5507411"/>
              <a:ext cx="323850" cy="323850"/>
            </a:xfrm>
            <a:custGeom>
              <a:avLst/>
              <a:gdLst>
                <a:gd name="connsiteX0" fmla="*/ 30361 w 323850"/>
                <a:gd name="connsiteY0" fmla="*/ 1786 h 323850"/>
                <a:gd name="connsiteX1" fmla="*/ 1786 w 323850"/>
                <a:gd name="connsiteY1" fmla="*/ 1786 h 323850"/>
                <a:gd name="connsiteX2" fmla="*/ 1786 w 323850"/>
                <a:gd name="connsiteY2" fmla="*/ 325636 h 323850"/>
                <a:gd name="connsiteX3" fmla="*/ 325636 w 323850"/>
                <a:gd name="connsiteY3" fmla="*/ 325636 h 323850"/>
                <a:gd name="connsiteX4" fmla="*/ 325636 w 323850"/>
                <a:gd name="connsiteY4" fmla="*/ 297061 h 323850"/>
                <a:gd name="connsiteX5" fmla="*/ 30361 w 323850"/>
                <a:gd name="connsiteY5" fmla="*/ 297061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3850" h="323850">
                  <a:moveTo>
                    <a:pt x="30361" y="1786"/>
                  </a:moveTo>
                  <a:lnTo>
                    <a:pt x="1786" y="1786"/>
                  </a:lnTo>
                  <a:lnTo>
                    <a:pt x="1786" y="325636"/>
                  </a:lnTo>
                  <a:lnTo>
                    <a:pt x="325636" y="325636"/>
                  </a:lnTo>
                  <a:lnTo>
                    <a:pt x="325636" y="297061"/>
                  </a:lnTo>
                  <a:lnTo>
                    <a:pt x="30361" y="297061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8F4076C2-2BBB-47D4-9F5A-46AD46DAEFBB}"/>
                </a:ext>
              </a:extLst>
            </p:cNvPr>
            <p:cNvSpPr/>
            <p:nvPr/>
          </p:nvSpPr>
          <p:spPr>
            <a:xfrm>
              <a:off x="9794552" y="5588374"/>
              <a:ext cx="276225" cy="161925"/>
            </a:xfrm>
            <a:custGeom>
              <a:avLst/>
              <a:gdLst>
                <a:gd name="connsiteX0" fmla="*/ 202287 w 276225"/>
                <a:gd name="connsiteY0" fmla="*/ 1786 h 161925"/>
                <a:gd name="connsiteX1" fmla="*/ 230386 w 276225"/>
                <a:gd name="connsiteY1" fmla="*/ 29885 h 161925"/>
                <a:gd name="connsiteX2" fmla="*/ 192762 w 276225"/>
                <a:gd name="connsiteY2" fmla="*/ 67508 h 161925"/>
                <a:gd name="connsiteX3" fmla="*/ 164187 w 276225"/>
                <a:gd name="connsiteY3" fmla="*/ 38933 h 161925"/>
                <a:gd name="connsiteX4" fmla="*/ 116562 w 276225"/>
                <a:gd name="connsiteY4" fmla="*/ 86558 h 161925"/>
                <a:gd name="connsiteX5" fmla="*/ 87987 w 276225"/>
                <a:gd name="connsiteY5" fmla="*/ 57983 h 161925"/>
                <a:gd name="connsiteX6" fmla="*/ 1786 w 276225"/>
                <a:gd name="connsiteY6" fmla="*/ 144185 h 161925"/>
                <a:gd name="connsiteX7" fmla="*/ 21788 w 276225"/>
                <a:gd name="connsiteY7" fmla="*/ 164187 h 161925"/>
                <a:gd name="connsiteX8" fmla="*/ 87987 w 276225"/>
                <a:gd name="connsiteY8" fmla="*/ 97988 h 161925"/>
                <a:gd name="connsiteX9" fmla="*/ 116562 w 276225"/>
                <a:gd name="connsiteY9" fmla="*/ 126563 h 161925"/>
                <a:gd name="connsiteX10" fmla="*/ 164187 w 276225"/>
                <a:gd name="connsiteY10" fmla="*/ 78938 h 161925"/>
                <a:gd name="connsiteX11" fmla="*/ 192762 w 276225"/>
                <a:gd name="connsiteY11" fmla="*/ 107513 h 161925"/>
                <a:gd name="connsiteX12" fmla="*/ 250388 w 276225"/>
                <a:gd name="connsiteY12" fmla="*/ 49887 h 161925"/>
                <a:gd name="connsiteX13" fmla="*/ 278487 w 276225"/>
                <a:gd name="connsiteY13" fmla="*/ 77986 h 161925"/>
                <a:gd name="connsiteX14" fmla="*/ 278487 w 276225"/>
                <a:gd name="connsiteY14" fmla="*/ 1786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76225" h="161925">
                  <a:moveTo>
                    <a:pt x="202287" y="1786"/>
                  </a:moveTo>
                  <a:lnTo>
                    <a:pt x="230386" y="29885"/>
                  </a:lnTo>
                  <a:lnTo>
                    <a:pt x="192762" y="67508"/>
                  </a:lnTo>
                  <a:lnTo>
                    <a:pt x="164187" y="38933"/>
                  </a:lnTo>
                  <a:lnTo>
                    <a:pt x="116562" y="86558"/>
                  </a:lnTo>
                  <a:lnTo>
                    <a:pt x="87987" y="57983"/>
                  </a:lnTo>
                  <a:lnTo>
                    <a:pt x="1786" y="144185"/>
                  </a:lnTo>
                  <a:lnTo>
                    <a:pt x="21788" y="164187"/>
                  </a:lnTo>
                  <a:lnTo>
                    <a:pt x="87987" y="97988"/>
                  </a:lnTo>
                  <a:lnTo>
                    <a:pt x="116562" y="126563"/>
                  </a:lnTo>
                  <a:lnTo>
                    <a:pt x="164187" y="78938"/>
                  </a:lnTo>
                  <a:lnTo>
                    <a:pt x="192762" y="107513"/>
                  </a:lnTo>
                  <a:lnTo>
                    <a:pt x="250388" y="49887"/>
                  </a:lnTo>
                  <a:lnTo>
                    <a:pt x="278487" y="77986"/>
                  </a:lnTo>
                  <a:lnTo>
                    <a:pt x="278487" y="178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12272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AE1B6D7-843C-4AB1-BF8E-48AEB1E6009E}"/>
              </a:ext>
            </a:extLst>
          </p:cNvPr>
          <p:cNvSpPr/>
          <p:nvPr/>
        </p:nvSpPr>
        <p:spPr>
          <a:xfrm>
            <a:off x="3352800" y="694161"/>
            <a:ext cx="548640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latin typeface="Arial Black" panose="020B0A04020102020204" pitchFamily="34" charset="0"/>
              </a:rPr>
              <a:t>VERTICAL LIST INFOGRAPHIC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911AB1C-07AA-4CC9-B029-BDB438CD06F8}"/>
              </a:ext>
            </a:extLst>
          </p:cNvPr>
          <p:cNvSpPr/>
          <p:nvPr/>
        </p:nvSpPr>
        <p:spPr>
          <a:xfrm>
            <a:off x="1196097" y="1607131"/>
            <a:ext cx="1005840" cy="1005840"/>
          </a:xfrm>
          <a:prstGeom prst="rect">
            <a:avLst/>
          </a:prstGeom>
          <a:solidFill>
            <a:srgbClr val="A68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E914E9-B3A9-4C9E-A2A5-42A1C3491CD8}"/>
              </a:ext>
            </a:extLst>
          </p:cNvPr>
          <p:cNvSpPr/>
          <p:nvPr/>
        </p:nvSpPr>
        <p:spPr>
          <a:xfrm>
            <a:off x="1287537" y="1735462"/>
            <a:ext cx="822960" cy="749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4000" spc="50" dirty="0"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DED75BD3-CFA1-45F8-9E9C-3BB55DFED20D}"/>
              </a:ext>
            </a:extLst>
          </p:cNvPr>
          <p:cNvSpPr/>
          <p:nvPr/>
        </p:nvSpPr>
        <p:spPr>
          <a:xfrm>
            <a:off x="2491984" y="1607131"/>
            <a:ext cx="8503920" cy="1005840"/>
          </a:xfrm>
          <a:custGeom>
            <a:avLst/>
            <a:gdLst>
              <a:gd name="connsiteX0" fmla="*/ 0 w 8503920"/>
              <a:gd name="connsiteY0" fmla="*/ 0 h 1005840"/>
              <a:gd name="connsiteX1" fmla="*/ 8001000 w 8503920"/>
              <a:gd name="connsiteY1" fmla="*/ 0 h 1005840"/>
              <a:gd name="connsiteX2" fmla="*/ 8503920 w 8503920"/>
              <a:gd name="connsiteY2" fmla="*/ 502920 h 1005840"/>
              <a:gd name="connsiteX3" fmla="*/ 8001000 w 8503920"/>
              <a:gd name="connsiteY3" fmla="*/ 1005840 h 1005840"/>
              <a:gd name="connsiteX4" fmla="*/ 0 w 8503920"/>
              <a:gd name="connsiteY4" fmla="*/ 1005840 h 1005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3920" h="1005840">
                <a:moveTo>
                  <a:pt x="0" y="0"/>
                </a:moveTo>
                <a:lnTo>
                  <a:pt x="8001000" y="0"/>
                </a:lnTo>
                <a:cubicBezTo>
                  <a:pt x="8278755" y="0"/>
                  <a:pt x="8503920" y="225165"/>
                  <a:pt x="8503920" y="502920"/>
                </a:cubicBezTo>
                <a:cubicBezTo>
                  <a:pt x="8503920" y="780675"/>
                  <a:pt x="8278755" y="1005840"/>
                  <a:pt x="8001000" y="1005840"/>
                </a:cubicBezTo>
                <a:lnTo>
                  <a:pt x="0" y="1005840"/>
                </a:lnTo>
                <a:close/>
              </a:path>
            </a:pathLst>
          </a:custGeom>
          <a:solidFill>
            <a:srgbClr val="A68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AB4A05-9727-4DFB-A405-0BB02C2F93CE}"/>
              </a:ext>
            </a:extLst>
          </p:cNvPr>
          <p:cNvSpPr/>
          <p:nvPr/>
        </p:nvSpPr>
        <p:spPr>
          <a:xfrm>
            <a:off x="2696513" y="2104423"/>
            <a:ext cx="7132320" cy="388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02305C-BEDB-48B7-A6B8-1245AD92B688}"/>
              </a:ext>
            </a:extLst>
          </p:cNvPr>
          <p:cNvSpPr/>
          <p:nvPr/>
        </p:nvSpPr>
        <p:spPr>
          <a:xfrm>
            <a:off x="2696513" y="172762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EA1279F-E37E-4982-BCCA-7BCF652EB3A8}"/>
              </a:ext>
            </a:extLst>
          </p:cNvPr>
          <p:cNvSpPr/>
          <p:nvPr/>
        </p:nvSpPr>
        <p:spPr>
          <a:xfrm>
            <a:off x="10031175" y="1652851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55E365A2-B33B-4F2C-B2C0-7F7B9B49DA59}"/>
              </a:ext>
            </a:extLst>
          </p:cNvPr>
          <p:cNvSpPr/>
          <p:nvPr/>
        </p:nvSpPr>
        <p:spPr>
          <a:xfrm>
            <a:off x="2491984" y="2794155"/>
            <a:ext cx="8503920" cy="1005840"/>
          </a:xfrm>
          <a:custGeom>
            <a:avLst/>
            <a:gdLst>
              <a:gd name="connsiteX0" fmla="*/ 0 w 8503920"/>
              <a:gd name="connsiteY0" fmla="*/ 0 h 1005840"/>
              <a:gd name="connsiteX1" fmla="*/ 8001000 w 8503920"/>
              <a:gd name="connsiteY1" fmla="*/ 0 h 1005840"/>
              <a:gd name="connsiteX2" fmla="*/ 8503920 w 8503920"/>
              <a:gd name="connsiteY2" fmla="*/ 502920 h 1005840"/>
              <a:gd name="connsiteX3" fmla="*/ 8001000 w 8503920"/>
              <a:gd name="connsiteY3" fmla="*/ 1005840 h 1005840"/>
              <a:gd name="connsiteX4" fmla="*/ 0 w 8503920"/>
              <a:gd name="connsiteY4" fmla="*/ 1005840 h 1005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3920" h="1005840">
                <a:moveTo>
                  <a:pt x="0" y="0"/>
                </a:moveTo>
                <a:lnTo>
                  <a:pt x="8001000" y="0"/>
                </a:lnTo>
                <a:cubicBezTo>
                  <a:pt x="8278755" y="0"/>
                  <a:pt x="8503920" y="225165"/>
                  <a:pt x="8503920" y="502920"/>
                </a:cubicBezTo>
                <a:cubicBezTo>
                  <a:pt x="8503920" y="780675"/>
                  <a:pt x="8278755" y="1005840"/>
                  <a:pt x="8001000" y="1005840"/>
                </a:cubicBezTo>
                <a:lnTo>
                  <a:pt x="0" y="1005840"/>
                </a:lnTo>
                <a:close/>
              </a:path>
            </a:pathLst>
          </a:custGeom>
          <a:solidFill>
            <a:srgbClr val="715A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EEA466-1247-4FA9-808E-8BBD6583B3FE}"/>
              </a:ext>
            </a:extLst>
          </p:cNvPr>
          <p:cNvSpPr/>
          <p:nvPr/>
        </p:nvSpPr>
        <p:spPr>
          <a:xfrm>
            <a:off x="2696513" y="3291447"/>
            <a:ext cx="7132320" cy="388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F8ACBC6-18FF-4039-B5B7-2222EBACFA43}"/>
              </a:ext>
            </a:extLst>
          </p:cNvPr>
          <p:cNvSpPr/>
          <p:nvPr/>
        </p:nvSpPr>
        <p:spPr>
          <a:xfrm>
            <a:off x="2696513" y="2914649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7F63776-D45B-4A44-BE1C-1FF974D238F2}"/>
              </a:ext>
            </a:extLst>
          </p:cNvPr>
          <p:cNvSpPr/>
          <p:nvPr/>
        </p:nvSpPr>
        <p:spPr>
          <a:xfrm>
            <a:off x="10031175" y="2839875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03545B-5D37-4F78-A7F4-EC7214136083}"/>
              </a:ext>
            </a:extLst>
          </p:cNvPr>
          <p:cNvSpPr/>
          <p:nvPr/>
        </p:nvSpPr>
        <p:spPr>
          <a:xfrm>
            <a:off x="1196097" y="2794155"/>
            <a:ext cx="1005840" cy="1005840"/>
          </a:xfrm>
          <a:prstGeom prst="rect">
            <a:avLst/>
          </a:prstGeom>
          <a:solidFill>
            <a:srgbClr val="715A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D34DDCA-D840-4FEE-AF44-5C1861706A30}"/>
              </a:ext>
            </a:extLst>
          </p:cNvPr>
          <p:cNvSpPr/>
          <p:nvPr/>
        </p:nvSpPr>
        <p:spPr>
          <a:xfrm>
            <a:off x="1287537" y="2922486"/>
            <a:ext cx="822960" cy="749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4000" spc="50" dirty="0"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84D3E0F-E67F-458D-870D-EC093FCF4B40}"/>
              </a:ext>
            </a:extLst>
          </p:cNvPr>
          <p:cNvSpPr/>
          <p:nvPr/>
        </p:nvSpPr>
        <p:spPr>
          <a:xfrm>
            <a:off x="2491984" y="3981179"/>
            <a:ext cx="8503920" cy="1005840"/>
          </a:xfrm>
          <a:custGeom>
            <a:avLst/>
            <a:gdLst>
              <a:gd name="connsiteX0" fmla="*/ 0 w 8503920"/>
              <a:gd name="connsiteY0" fmla="*/ 0 h 1005840"/>
              <a:gd name="connsiteX1" fmla="*/ 8001000 w 8503920"/>
              <a:gd name="connsiteY1" fmla="*/ 0 h 1005840"/>
              <a:gd name="connsiteX2" fmla="*/ 8503920 w 8503920"/>
              <a:gd name="connsiteY2" fmla="*/ 502920 h 1005840"/>
              <a:gd name="connsiteX3" fmla="*/ 8001000 w 8503920"/>
              <a:gd name="connsiteY3" fmla="*/ 1005840 h 1005840"/>
              <a:gd name="connsiteX4" fmla="*/ 0 w 8503920"/>
              <a:gd name="connsiteY4" fmla="*/ 1005840 h 1005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3920" h="1005840">
                <a:moveTo>
                  <a:pt x="0" y="0"/>
                </a:moveTo>
                <a:lnTo>
                  <a:pt x="8001000" y="0"/>
                </a:lnTo>
                <a:cubicBezTo>
                  <a:pt x="8278755" y="0"/>
                  <a:pt x="8503920" y="225165"/>
                  <a:pt x="8503920" y="502920"/>
                </a:cubicBezTo>
                <a:cubicBezTo>
                  <a:pt x="8503920" y="780675"/>
                  <a:pt x="8278755" y="1005840"/>
                  <a:pt x="8001000" y="1005840"/>
                </a:cubicBezTo>
                <a:lnTo>
                  <a:pt x="0" y="1005840"/>
                </a:lnTo>
                <a:close/>
              </a:path>
            </a:pathLst>
          </a:custGeom>
          <a:solidFill>
            <a:srgbClr val="588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4F2759-0124-45FF-8A7A-D41333B9D45C}"/>
              </a:ext>
            </a:extLst>
          </p:cNvPr>
          <p:cNvSpPr/>
          <p:nvPr/>
        </p:nvSpPr>
        <p:spPr>
          <a:xfrm>
            <a:off x="2696513" y="4478471"/>
            <a:ext cx="7132320" cy="388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C758B79-1580-479A-811A-ABE27574091D}"/>
              </a:ext>
            </a:extLst>
          </p:cNvPr>
          <p:cNvSpPr/>
          <p:nvPr/>
        </p:nvSpPr>
        <p:spPr>
          <a:xfrm>
            <a:off x="2696513" y="4101673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DADD00F-A6BF-4D81-B65D-BA2059E61E99}"/>
              </a:ext>
            </a:extLst>
          </p:cNvPr>
          <p:cNvSpPr/>
          <p:nvPr/>
        </p:nvSpPr>
        <p:spPr>
          <a:xfrm>
            <a:off x="10031175" y="4026899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2ECE1EC-C427-453C-BC02-42F139D53265}"/>
              </a:ext>
            </a:extLst>
          </p:cNvPr>
          <p:cNvSpPr/>
          <p:nvPr/>
        </p:nvSpPr>
        <p:spPr>
          <a:xfrm>
            <a:off x="1196097" y="3981179"/>
            <a:ext cx="1005840" cy="1005840"/>
          </a:xfrm>
          <a:prstGeom prst="rect">
            <a:avLst/>
          </a:prstGeom>
          <a:solidFill>
            <a:srgbClr val="588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2E289BF-DCDF-44ED-BB21-0B406754367E}"/>
              </a:ext>
            </a:extLst>
          </p:cNvPr>
          <p:cNvSpPr/>
          <p:nvPr/>
        </p:nvSpPr>
        <p:spPr>
          <a:xfrm>
            <a:off x="1287537" y="4109510"/>
            <a:ext cx="822960" cy="749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4000" spc="50" dirty="0"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B49B548-CAC3-4755-82C4-2FDAF600A26C}"/>
              </a:ext>
            </a:extLst>
          </p:cNvPr>
          <p:cNvSpPr/>
          <p:nvPr/>
        </p:nvSpPr>
        <p:spPr>
          <a:xfrm>
            <a:off x="2491984" y="5168202"/>
            <a:ext cx="8503920" cy="1005840"/>
          </a:xfrm>
          <a:custGeom>
            <a:avLst/>
            <a:gdLst>
              <a:gd name="connsiteX0" fmla="*/ 0 w 8503920"/>
              <a:gd name="connsiteY0" fmla="*/ 0 h 1005840"/>
              <a:gd name="connsiteX1" fmla="*/ 8001000 w 8503920"/>
              <a:gd name="connsiteY1" fmla="*/ 0 h 1005840"/>
              <a:gd name="connsiteX2" fmla="*/ 8503920 w 8503920"/>
              <a:gd name="connsiteY2" fmla="*/ 502920 h 1005840"/>
              <a:gd name="connsiteX3" fmla="*/ 8001000 w 8503920"/>
              <a:gd name="connsiteY3" fmla="*/ 1005840 h 1005840"/>
              <a:gd name="connsiteX4" fmla="*/ 0 w 8503920"/>
              <a:gd name="connsiteY4" fmla="*/ 1005840 h 1005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3920" h="1005840">
                <a:moveTo>
                  <a:pt x="0" y="0"/>
                </a:moveTo>
                <a:lnTo>
                  <a:pt x="8001000" y="0"/>
                </a:lnTo>
                <a:cubicBezTo>
                  <a:pt x="8278755" y="0"/>
                  <a:pt x="8503920" y="225165"/>
                  <a:pt x="8503920" y="502920"/>
                </a:cubicBezTo>
                <a:cubicBezTo>
                  <a:pt x="8503920" y="780675"/>
                  <a:pt x="8278755" y="1005840"/>
                  <a:pt x="8001000" y="1005840"/>
                </a:cubicBezTo>
                <a:lnTo>
                  <a:pt x="0" y="1005840"/>
                </a:lnTo>
                <a:close/>
              </a:path>
            </a:pathLst>
          </a:custGeom>
          <a:solidFill>
            <a:srgbClr val="55C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AC0351F-15ED-425B-92C1-2DE4F6E8A070}"/>
              </a:ext>
            </a:extLst>
          </p:cNvPr>
          <p:cNvSpPr/>
          <p:nvPr/>
        </p:nvSpPr>
        <p:spPr>
          <a:xfrm>
            <a:off x="2696513" y="5665494"/>
            <a:ext cx="7132320" cy="388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6065C89-B25A-4B19-B868-73F81D40CB31}"/>
              </a:ext>
            </a:extLst>
          </p:cNvPr>
          <p:cNvSpPr/>
          <p:nvPr/>
        </p:nvSpPr>
        <p:spPr>
          <a:xfrm>
            <a:off x="2696513" y="5288696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2C8D58F-6DF8-4AB8-B618-866362670B2E}"/>
              </a:ext>
            </a:extLst>
          </p:cNvPr>
          <p:cNvSpPr/>
          <p:nvPr/>
        </p:nvSpPr>
        <p:spPr>
          <a:xfrm>
            <a:off x="10031175" y="5213922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D001989-3FED-4388-B366-A25C9981E730}"/>
              </a:ext>
            </a:extLst>
          </p:cNvPr>
          <p:cNvSpPr/>
          <p:nvPr/>
        </p:nvSpPr>
        <p:spPr>
          <a:xfrm>
            <a:off x="1196097" y="5168202"/>
            <a:ext cx="1005840" cy="1005840"/>
          </a:xfrm>
          <a:prstGeom prst="rect">
            <a:avLst/>
          </a:prstGeom>
          <a:solidFill>
            <a:srgbClr val="55C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FAB6758-C22A-4CF2-A5E5-FF21BE0D7C30}"/>
              </a:ext>
            </a:extLst>
          </p:cNvPr>
          <p:cNvSpPr/>
          <p:nvPr/>
        </p:nvSpPr>
        <p:spPr>
          <a:xfrm>
            <a:off x="1287537" y="5296533"/>
            <a:ext cx="822960" cy="749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4000" spc="50" dirty="0">
                <a:latin typeface="Arial Black" panose="020B0A04020102020204" pitchFamily="34" charset="0"/>
              </a:rPr>
              <a:t>4</a:t>
            </a:r>
          </a:p>
        </p:txBody>
      </p:sp>
      <p:grpSp>
        <p:nvGrpSpPr>
          <p:cNvPr id="27" name="Graphic 9" descr="Target">
            <a:extLst>
              <a:ext uri="{FF2B5EF4-FFF2-40B4-BE49-F238E27FC236}">
                <a16:creationId xmlns:a16="http://schemas.microsoft.com/office/drawing/2014/main" id="{BB689417-038E-4C88-AED7-6B0E9C3B5FAA}"/>
              </a:ext>
            </a:extLst>
          </p:cNvPr>
          <p:cNvGrpSpPr/>
          <p:nvPr/>
        </p:nvGrpSpPr>
        <p:grpSpPr>
          <a:xfrm>
            <a:off x="10259775" y="1881451"/>
            <a:ext cx="457200" cy="457200"/>
            <a:chOff x="9682514" y="1881451"/>
            <a:chExt cx="457200" cy="457200"/>
          </a:xfrm>
          <a:solidFill>
            <a:srgbClr val="A682FF"/>
          </a:solidFill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9CBFA509-804F-4A18-B1A2-21ED9A15693E}"/>
                </a:ext>
              </a:extLst>
            </p:cNvPr>
            <p:cNvSpPr/>
            <p:nvPr/>
          </p:nvSpPr>
          <p:spPr>
            <a:xfrm>
              <a:off x="9871228" y="2070165"/>
              <a:ext cx="76200" cy="76200"/>
            </a:xfrm>
            <a:custGeom>
              <a:avLst/>
              <a:gdLst>
                <a:gd name="connsiteX0" fmla="*/ 39886 w 76200"/>
                <a:gd name="connsiteY0" fmla="*/ 77986 h 76200"/>
                <a:gd name="connsiteX1" fmla="*/ 1786 w 76200"/>
                <a:gd name="connsiteY1" fmla="*/ 39886 h 76200"/>
                <a:gd name="connsiteX2" fmla="*/ 39886 w 76200"/>
                <a:gd name="connsiteY2" fmla="*/ 1786 h 76200"/>
                <a:gd name="connsiteX3" fmla="*/ 77986 w 76200"/>
                <a:gd name="connsiteY3" fmla="*/ 39886 h 76200"/>
                <a:gd name="connsiteX4" fmla="*/ 39886 w 76200"/>
                <a:gd name="connsiteY4" fmla="*/ 77986 h 76200"/>
                <a:gd name="connsiteX5" fmla="*/ 39886 w 76200"/>
                <a:gd name="connsiteY5" fmla="*/ 20836 h 76200"/>
                <a:gd name="connsiteX6" fmla="*/ 20836 w 76200"/>
                <a:gd name="connsiteY6" fmla="*/ 39886 h 76200"/>
                <a:gd name="connsiteX7" fmla="*/ 39886 w 76200"/>
                <a:gd name="connsiteY7" fmla="*/ 58936 h 76200"/>
                <a:gd name="connsiteX8" fmla="*/ 58936 w 76200"/>
                <a:gd name="connsiteY8" fmla="*/ 39886 h 76200"/>
                <a:gd name="connsiteX9" fmla="*/ 39886 w 76200"/>
                <a:gd name="connsiteY9" fmla="*/ 20836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6200" h="76200">
                  <a:moveTo>
                    <a:pt x="39886" y="77986"/>
                  </a:moveTo>
                  <a:cubicBezTo>
                    <a:pt x="18844" y="77986"/>
                    <a:pt x="1786" y="60928"/>
                    <a:pt x="1786" y="39886"/>
                  </a:cubicBezTo>
                  <a:cubicBezTo>
                    <a:pt x="1786" y="18844"/>
                    <a:pt x="18844" y="1786"/>
                    <a:pt x="39886" y="1786"/>
                  </a:cubicBezTo>
                  <a:cubicBezTo>
                    <a:pt x="60928" y="1786"/>
                    <a:pt x="77986" y="18844"/>
                    <a:pt x="77986" y="39886"/>
                  </a:cubicBezTo>
                  <a:cubicBezTo>
                    <a:pt x="77986" y="60928"/>
                    <a:pt x="60928" y="77986"/>
                    <a:pt x="39886" y="77986"/>
                  </a:cubicBezTo>
                  <a:close/>
                  <a:moveTo>
                    <a:pt x="39886" y="20836"/>
                  </a:moveTo>
                  <a:cubicBezTo>
                    <a:pt x="29365" y="20836"/>
                    <a:pt x="20836" y="29365"/>
                    <a:pt x="20836" y="39886"/>
                  </a:cubicBezTo>
                  <a:cubicBezTo>
                    <a:pt x="20836" y="50407"/>
                    <a:pt x="29365" y="58936"/>
                    <a:pt x="39886" y="58936"/>
                  </a:cubicBezTo>
                  <a:cubicBezTo>
                    <a:pt x="50407" y="58936"/>
                    <a:pt x="58936" y="50407"/>
                    <a:pt x="58936" y="39886"/>
                  </a:cubicBezTo>
                  <a:cubicBezTo>
                    <a:pt x="58936" y="29365"/>
                    <a:pt x="50407" y="20836"/>
                    <a:pt x="39886" y="20836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A84D89D-75B8-478D-8071-E6222BA5E5ED}"/>
                </a:ext>
              </a:extLst>
            </p:cNvPr>
            <p:cNvSpPr/>
            <p:nvPr/>
          </p:nvSpPr>
          <p:spPr>
            <a:xfrm>
              <a:off x="9714066" y="1913003"/>
              <a:ext cx="390525" cy="390525"/>
            </a:xfrm>
            <a:custGeom>
              <a:avLst/>
              <a:gdLst>
                <a:gd name="connsiteX0" fmla="*/ 363736 w 390525"/>
                <a:gd name="connsiteY0" fmla="*/ 187523 h 390525"/>
                <a:gd name="connsiteX1" fmla="*/ 206573 w 390525"/>
                <a:gd name="connsiteY1" fmla="*/ 30361 h 390525"/>
                <a:gd name="connsiteX2" fmla="*/ 206573 w 390525"/>
                <a:gd name="connsiteY2" fmla="*/ 1786 h 390525"/>
                <a:gd name="connsiteX3" fmla="*/ 187523 w 390525"/>
                <a:gd name="connsiteY3" fmla="*/ 1786 h 390525"/>
                <a:gd name="connsiteX4" fmla="*/ 187523 w 390525"/>
                <a:gd name="connsiteY4" fmla="*/ 30361 h 390525"/>
                <a:gd name="connsiteX5" fmla="*/ 30361 w 390525"/>
                <a:gd name="connsiteY5" fmla="*/ 187523 h 390525"/>
                <a:gd name="connsiteX6" fmla="*/ 1786 w 390525"/>
                <a:gd name="connsiteY6" fmla="*/ 187523 h 390525"/>
                <a:gd name="connsiteX7" fmla="*/ 1786 w 390525"/>
                <a:gd name="connsiteY7" fmla="*/ 206573 h 390525"/>
                <a:gd name="connsiteX8" fmla="*/ 30361 w 390525"/>
                <a:gd name="connsiteY8" fmla="*/ 206573 h 390525"/>
                <a:gd name="connsiteX9" fmla="*/ 187523 w 390525"/>
                <a:gd name="connsiteY9" fmla="*/ 363736 h 390525"/>
                <a:gd name="connsiteX10" fmla="*/ 187523 w 390525"/>
                <a:gd name="connsiteY10" fmla="*/ 392311 h 390525"/>
                <a:gd name="connsiteX11" fmla="*/ 206573 w 390525"/>
                <a:gd name="connsiteY11" fmla="*/ 392311 h 390525"/>
                <a:gd name="connsiteX12" fmla="*/ 206573 w 390525"/>
                <a:gd name="connsiteY12" fmla="*/ 363736 h 390525"/>
                <a:gd name="connsiteX13" fmla="*/ 363736 w 390525"/>
                <a:gd name="connsiteY13" fmla="*/ 206573 h 390525"/>
                <a:gd name="connsiteX14" fmla="*/ 392311 w 390525"/>
                <a:gd name="connsiteY14" fmla="*/ 206573 h 390525"/>
                <a:gd name="connsiteX15" fmla="*/ 392311 w 390525"/>
                <a:gd name="connsiteY15" fmla="*/ 187523 h 390525"/>
                <a:gd name="connsiteX16" fmla="*/ 293060 w 390525"/>
                <a:gd name="connsiteY16" fmla="*/ 206573 h 390525"/>
                <a:gd name="connsiteX17" fmla="*/ 206573 w 390525"/>
                <a:gd name="connsiteY17" fmla="*/ 293060 h 390525"/>
                <a:gd name="connsiteX18" fmla="*/ 206573 w 390525"/>
                <a:gd name="connsiteY18" fmla="*/ 254198 h 390525"/>
                <a:gd name="connsiteX19" fmla="*/ 187523 w 390525"/>
                <a:gd name="connsiteY19" fmla="*/ 254198 h 390525"/>
                <a:gd name="connsiteX20" fmla="*/ 187523 w 390525"/>
                <a:gd name="connsiteY20" fmla="*/ 293060 h 390525"/>
                <a:gd name="connsiteX21" fmla="*/ 101036 w 390525"/>
                <a:gd name="connsiteY21" fmla="*/ 206573 h 390525"/>
                <a:gd name="connsiteX22" fmla="*/ 139898 w 390525"/>
                <a:gd name="connsiteY22" fmla="*/ 206573 h 390525"/>
                <a:gd name="connsiteX23" fmla="*/ 139898 w 390525"/>
                <a:gd name="connsiteY23" fmla="*/ 187523 h 390525"/>
                <a:gd name="connsiteX24" fmla="*/ 101036 w 390525"/>
                <a:gd name="connsiteY24" fmla="*/ 187523 h 390525"/>
                <a:gd name="connsiteX25" fmla="*/ 187523 w 390525"/>
                <a:gd name="connsiteY25" fmla="*/ 101036 h 390525"/>
                <a:gd name="connsiteX26" fmla="*/ 187523 w 390525"/>
                <a:gd name="connsiteY26" fmla="*/ 139898 h 390525"/>
                <a:gd name="connsiteX27" fmla="*/ 206573 w 390525"/>
                <a:gd name="connsiteY27" fmla="*/ 139898 h 390525"/>
                <a:gd name="connsiteX28" fmla="*/ 206573 w 390525"/>
                <a:gd name="connsiteY28" fmla="*/ 101036 h 390525"/>
                <a:gd name="connsiteX29" fmla="*/ 293060 w 390525"/>
                <a:gd name="connsiteY29" fmla="*/ 187523 h 390525"/>
                <a:gd name="connsiteX30" fmla="*/ 254198 w 390525"/>
                <a:gd name="connsiteY30" fmla="*/ 187523 h 390525"/>
                <a:gd name="connsiteX31" fmla="*/ 254198 w 390525"/>
                <a:gd name="connsiteY31" fmla="*/ 206573 h 390525"/>
                <a:gd name="connsiteX32" fmla="*/ 187523 w 390525"/>
                <a:gd name="connsiteY32" fmla="*/ 58936 h 390525"/>
                <a:gd name="connsiteX33" fmla="*/ 187523 w 390525"/>
                <a:gd name="connsiteY33" fmla="*/ 81939 h 390525"/>
                <a:gd name="connsiteX34" fmla="*/ 81891 w 390525"/>
                <a:gd name="connsiteY34" fmla="*/ 187523 h 390525"/>
                <a:gd name="connsiteX35" fmla="*/ 58936 w 390525"/>
                <a:gd name="connsiteY35" fmla="*/ 187523 h 390525"/>
                <a:gd name="connsiteX36" fmla="*/ 187523 w 390525"/>
                <a:gd name="connsiteY36" fmla="*/ 58936 h 390525"/>
                <a:gd name="connsiteX37" fmla="*/ 58936 w 390525"/>
                <a:gd name="connsiteY37" fmla="*/ 206573 h 390525"/>
                <a:gd name="connsiteX38" fmla="*/ 81939 w 390525"/>
                <a:gd name="connsiteY38" fmla="*/ 206573 h 390525"/>
                <a:gd name="connsiteX39" fmla="*/ 187523 w 390525"/>
                <a:gd name="connsiteY39" fmla="*/ 312206 h 390525"/>
                <a:gd name="connsiteX40" fmla="*/ 187523 w 390525"/>
                <a:gd name="connsiteY40" fmla="*/ 335161 h 390525"/>
                <a:gd name="connsiteX41" fmla="*/ 58936 w 390525"/>
                <a:gd name="connsiteY41" fmla="*/ 206573 h 390525"/>
                <a:gd name="connsiteX42" fmla="*/ 206573 w 390525"/>
                <a:gd name="connsiteY42" fmla="*/ 335161 h 390525"/>
                <a:gd name="connsiteX43" fmla="*/ 206573 w 390525"/>
                <a:gd name="connsiteY43" fmla="*/ 312206 h 390525"/>
                <a:gd name="connsiteX44" fmla="*/ 312206 w 390525"/>
                <a:gd name="connsiteY44" fmla="*/ 206573 h 390525"/>
                <a:gd name="connsiteX45" fmla="*/ 335161 w 390525"/>
                <a:gd name="connsiteY45" fmla="*/ 206573 h 390525"/>
                <a:gd name="connsiteX46" fmla="*/ 206573 w 390525"/>
                <a:gd name="connsiteY46" fmla="*/ 335161 h 390525"/>
                <a:gd name="connsiteX47" fmla="*/ 312206 w 390525"/>
                <a:gd name="connsiteY47" fmla="*/ 187523 h 390525"/>
                <a:gd name="connsiteX48" fmla="*/ 206573 w 390525"/>
                <a:gd name="connsiteY48" fmla="*/ 81891 h 390525"/>
                <a:gd name="connsiteX49" fmla="*/ 206573 w 390525"/>
                <a:gd name="connsiteY49" fmla="*/ 58936 h 390525"/>
                <a:gd name="connsiteX50" fmla="*/ 335161 w 390525"/>
                <a:gd name="connsiteY50" fmla="*/ 187523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390525" h="390525">
                  <a:moveTo>
                    <a:pt x="363736" y="187523"/>
                  </a:moveTo>
                  <a:cubicBezTo>
                    <a:pt x="358742" y="102880"/>
                    <a:pt x="291217" y="35355"/>
                    <a:pt x="206573" y="30361"/>
                  </a:cubicBezTo>
                  <a:lnTo>
                    <a:pt x="206573" y="1786"/>
                  </a:lnTo>
                  <a:lnTo>
                    <a:pt x="187523" y="1786"/>
                  </a:lnTo>
                  <a:lnTo>
                    <a:pt x="187523" y="30361"/>
                  </a:lnTo>
                  <a:cubicBezTo>
                    <a:pt x="102880" y="35355"/>
                    <a:pt x="35355" y="102880"/>
                    <a:pt x="30361" y="187523"/>
                  </a:cubicBezTo>
                  <a:lnTo>
                    <a:pt x="1786" y="187523"/>
                  </a:lnTo>
                  <a:lnTo>
                    <a:pt x="1786" y="206573"/>
                  </a:lnTo>
                  <a:lnTo>
                    <a:pt x="30361" y="206573"/>
                  </a:lnTo>
                  <a:cubicBezTo>
                    <a:pt x="35355" y="291217"/>
                    <a:pt x="102880" y="358742"/>
                    <a:pt x="187523" y="363736"/>
                  </a:cubicBezTo>
                  <a:lnTo>
                    <a:pt x="187523" y="392311"/>
                  </a:lnTo>
                  <a:lnTo>
                    <a:pt x="206573" y="392311"/>
                  </a:lnTo>
                  <a:lnTo>
                    <a:pt x="206573" y="363736"/>
                  </a:lnTo>
                  <a:cubicBezTo>
                    <a:pt x="291217" y="358742"/>
                    <a:pt x="358742" y="291217"/>
                    <a:pt x="363736" y="206573"/>
                  </a:cubicBezTo>
                  <a:lnTo>
                    <a:pt x="392311" y="206573"/>
                  </a:lnTo>
                  <a:lnTo>
                    <a:pt x="392311" y="187523"/>
                  </a:lnTo>
                  <a:close/>
                  <a:moveTo>
                    <a:pt x="293060" y="206573"/>
                  </a:moveTo>
                  <a:cubicBezTo>
                    <a:pt x="288484" y="252310"/>
                    <a:pt x="252310" y="288484"/>
                    <a:pt x="206573" y="293060"/>
                  </a:cubicBezTo>
                  <a:lnTo>
                    <a:pt x="206573" y="254198"/>
                  </a:lnTo>
                  <a:lnTo>
                    <a:pt x="187523" y="254198"/>
                  </a:lnTo>
                  <a:lnTo>
                    <a:pt x="187523" y="293060"/>
                  </a:lnTo>
                  <a:cubicBezTo>
                    <a:pt x="141787" y="288484"/>
                    <a:pt x="105613" y="252310"/>
                    <a:pt x="101036" y="206573"/>
                  </a:cubicBezTo>
                  <a:lnTo>
                    <a:pt x="139898" y="206573"/>
                  </a:lnTo>
                  <a:lnTo>
                    <a:pt x="139898" y="187523"/>
                  </a:lnTo>
                  <a:lnTo>
                    <a:pt x="101036" y="187523"/>
                  </a:lnTo>
                  <a:cubicBezTo>
                    <a:pt x="105613" y="141787"/>
                    <a:pt x="141787" y="105613"/>
                    <a:pt x="187523" y="101036"/>
                  </a:cubicBezTo>
                  <a:lnTo>
                    <a:pt x="187523" y="139898"/>
                  </a:lnTo>
                  <a:lnTo>
                    <a:pt x="206573" y="139898"/>
                  </a:lnTo>
                  <a:lnTo>
                    <a:pt x="206573" y="101036"/>
                  </a:lnTo>
                  <a:cubicBezTo>
                    <a:pt x="252310" y="105613"/>
                    <a:pt x="288484" y="141787"/>
                    <a:pt x="293060" y="187523"/>
                  </a:cubicBezTo>
                  <a:lnTo>
                    <a:pt x="254198" y="187523"/>
                  </a:lnTo>
                  <a:lnTo>
                    <a:pt x="254198" y="206573"/>
                  </a:lnTo>
                  <a:close/>
                  <a:moveTo>
                    <a:pt x="187523" y="58936"/>
                  </a:moveTo>
                  <a:lnTo>
                    <a:pt x="187523" y="81939"/>
                  </a:lnTo>
                  <a:cubicBezTo>
                    <a:pt x="131275" y="86663"/>
                    <a:pt x="86641" y="131277"/>
                    <a:pt x="81891" y="187523"/>
                  </a:cubicBezTo>
                  <a:lnTo>
                    <a:pt x="58936" y="187523"/>
                  </a:lnTo>
                  <a:cubicBezTo>
                    <a:pt x="63834" y="118637"/>
                    <a:pt x="118637" y="63834"/>
                    <a:pt x="187523" y="58936"/>
                  </a:cubicBezTo>
                  <a:close/>
                  <a:moveTo>
                    <a:pt x="58936" y="206573"/>
                  </a:moveTo>
                  <a:lnTo>
                    <a:pt x="81939" y="206573"/>
                  </a:lnTo>
                  <a:cubicBezTo>
                    <a:pt x="86663" y="262821"/>
                    <a:pt x="131277" y="307456"/>
                    <a:pt x="187523" y="312206"/>
                  </a:cubicBezTo>
                  <a:lnTo>
                    <a:pt x="187523" y="335161"/>
                  </a:lnTo>
                  <a:cubicBezTo>
                    <a:pt x="118637" y="330263"/>
                    <a:pt x="63834" y="275460"/>
                    <a:pt x="58936" y="206573"/>
                  </a:cubicBezTo>
                  <a:close/>
                  <a:moveTo>
                    <a:pt x="206573" y="335161"/>
                  </a:moveTo>
                  <a:lnTo>
                    <a:pt x="206573" y="312206"/>
                  </a:lnTo>
                  <a:cubicBezTo>
                    <a:pt x="262838" y="307478"/>
                    <a:pt x="307478" y="262838"/>
                    <a:pt x="312206" y="206573"/>
                  </a:cubicBezTo>
                  <a:lnTo>
                    <a:pt x="335161" y="206573"/>
                  </a:lnTo>
                  <a:cubicBezTo>
                    <a:pt x="330263" y="275460"/>
                    <a:pt x="275460" y="330263"/>
                    <a:pt x="206573" y="335161"/>
                  </a:cubicBezTo>
                  <a:close/>
                  <a:moveTo>
                    <a:pt x="312206" y="187523"/>
                  </a:moveTo>
                  <a:cubicBezTo>
                    <a:pt x="307478" y="131259"/>
                    <a:pt x="262838" y="86619"/>
                    <a:pt x="206573" y="81891"/>
                  </a:cubicBezTo>
                  <a:lnTo>
                    <a:pt x="206573" y="58936"/>
                  </a:lnTo>
                  <a:cubicBezTo>
                    <a:pt x="275460" y="63834"/>
                    <a:pt x="330263" y="118637"/>
                    <a:pt x="335161" y="187523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30" name="Graphic 23" descr="Lightbulb">
            <a:extLst>
              <a:ext uri="{FF2B5EF4-FFF2-40B4-BE49-F238E27FC236}">
                <a16:creationId xmlns:a16="http://schemas.microsoft.com/office/drawing/2014/main" id="{C30FF80A-FDBB-4E3B-8A6D-DE4235DFC9B9}"/>
              </a:ext>
            </a:extLst>
          </p:cNvPr>
          <p:cNvGrpSpPr/>
          <p:nvPr/>
        </p:nvGrpSpPr>
        <p:grpSpPr>
          <a:xfrm>
            <a:off x="10259775" y="3068475"/>
            <a:ext cx="457200" cy="457200"/>
            <a:chOff x="9682514" y="3068475"/>
            <a:chExt cx="457200" cy="457200"/>
          </a:xfrm>
          <a:solidFill>
            <a:srgbClr val="715AFF"/>
          </a:solidFill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BBA82AE-29D1-4DBF-9BB7-8CEE2944B6B5}"/>
                </a:ext>
              </a:extLst>
            </p:cNvPr>
            <p:cNvSpPr/>
            <p:nvPr/>
          </p:nvSpPr>
          <p:spPr>
            <a:xfrm>
              <a:off x="9847416" y="3371489"/>
              <a:ext cx="123825" cy="28575"/>
            </a:xfrm>
            <a:custGeom>
              <a:avLst/>
              <a:gdLst>
                <a:gd name="connsiteX0" fmla="*/ 16073 w 123825"/>
                <a:gd name="connsiteY0" fmla="*/ 1786 h 28575"/>
                <a:gd name="connsiteX1" fmla="*/ 111323 w 123825"/>
                <a:gd name="connsiteY1" fmla="*/ 1786 h 28575"/>
                <a:gd name="connsiteX2" fmla="*/ 125611 w 123825"/>
                <a:gd name="connsiteY2" fmla="*/ 16073 h 28575"/>
                <a:gd name="connsiteX3" fmla="*/ 111323 w 123825"/>
                <a:gd name="connsiteY3" fmla="*/ 30361 h 28575"/>
                <a:gd name="connsiteX4" fmla="*/ 16073 w 123825"/>
                <a:gd name="connsiteY4" fmla="*/ 30361 h 28575"/>
                <a:gd name="connsiteX5" fmla="*/ 1786 w 123825"/>
                <a:gd name="connsiteY5" fmla="*/ 16073 h 28575"/>
                <a:gd name="connsiteX6" fmla="*/ 16073 w 123825"/>
                <a:gd name="connsiteY6" fmla="*/ 1786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3825" h="28575">
                  <a:moveTo>
                    <a:pt x="16073" y="1786"/>
                  </a:moveTo>
                  <a:lnTo>
                    <a:pt x="111323" y="1786"/>
                  </a:lnTo>
                  <a:cubicBezTo>
                    <a:pt x="119420" y="1786"/>
                    <a:pt x="125611" y="7977"/>
                    <a:pt x="125611" y="16073"/>
                  </a:cubicBezTo>
                  <a:cubicBezTo>
                    <a:pt x="125611" y="24170"/>
                    <a:pt x="119420" y="30361"/>
                    <a:pt x="111323" y="30361"/>
                  </a:cubicBezTo>
                  <a:lnTo>
                    <a:pt x="16073" y="30361"/>
                  </a:lnTo>
                  <a:cubicBezTo>
                    <a:pt x="7977" y="30361"/>
                    <a:pt x="1786" y="24170"/>
                    <a:pt x="1786" y="16073"/>
                  </a:cubicBezTo>
                  <a:cubicBezTo>
                    <a:pt x="1786" y="7977"/>
                    <a:pt x="7977" y="1786"/>
                    <a:pt x="16073" y="1786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A451727-72C4-4259-BA2C-299D5B78267D}"/>
                </a:ext>
              </a:extLst>
            </p:cNvPr>
            <p:cNvSpPr/>
            <p:nvPr/>
          </p:nvSpPr>
          <p:spPr>
            <a:xfrm>
              <a:off x="9847416" y="3419114"/>
              <a:ext cx="123825" cy="28575"/>
            </a:xfrm>
            <a:custGeom>
              <a:avLst/>
              <a:gdLst>
                <a:gd name="connsiteX0" fmla="*/ 16073 w 123825"/>
                <a:gd name="connsiteY0" fmla="*/ 1786 h 28575"/>
                <a:gd name="connsiteX1" fmla="*/ 111323 w 123825"/>
                <a:gd name="connsiteY1" fmla="*/ 1786 h 28575"/>
                <a:gd name="connsiteX2" fmla="*/ 125611 w 123825"/>
                <a:gd name="connsiteY2" fmla="*/ 16073 h 28575"/>
                <a:gd name="connsiteX3" fmla="*/ 111323 w 123825"/>
                <a:gd name="connsiteY3" fmla="*/ 30361 h 28575"/>
                <a:gd name="connsiteX4" fmla="*/ 16073 w 123825"/>
                <a:gd name="connsiteY4" fmla="*/ 30361 h 28575"/>
                <a:gd name="connsiteX5" fmla="*/ 1786 w 123825"/>
                <a:gd name="connsiteY5" fmla="*/ 16073 h 28575"/>
                <a:gd name="connsiteX6" fmla="*/ 16073 w 123825"/>
                <a:gd name="connsiteY6" fmla="*/ 1786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3825" h="28575">
                  <a:moveTo>
                    <a:pt x="16073" y="1786"/>
                  </a:moveTo>
                  <a:lnTo>
                    <a:pt x="111323" y="1786"/>
                  </a:lnTo>
                  <a:cubicBezTo>
                    <a:pt x="119420" y="1786"/>
                    <a:pt x="125611" y="7977"/>
                    <a:pt x="125611" y="16073"/>
                  </a:cubicBezTo>
                  <a:cubicBezTo>
                    <a:pt x="125611" y="24170"/>
                    <a:pt x="119420" y="30361"/>
                    <a:pt x="111323" y="30361"/>
                  </a:cubicBezTo>
                  <a:lnTo>
                    <a:pt x="16073" y="30361"/>
                  </a:lnTo>
                  <a:cubicBezTo>
                    <a:pt x="7977" y="30361"/>
                    <a:pt x="1786" y="24170"/>
                    <a:pt x="1786" y="16073"/>
                  </a:cubicBezTo>
                  <a:cubicBezTo>
                    <a:pt x="1786" y="7977"/>
                    <a:pt x="7977" y="1786"/>
                    <a:pt x="16073" y="1786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B5F4374-9923-46E3-8451-3C70B3B7797A}"/>
                </a:ext>
              </a:extLst>
            </p:cNvPr>
            <p:cNvSpPr/>
            <p:nvPr/>
          </p:nvSpPr>
          <p:spPr>
            <a:xfrm>
              <a:off x="9878372" y="3466739"/>
              <a:ext cx="61913" cy="28575"/>
            </a:xfrm>
            <a:custGeom>
              <a:avLst/>
              <a:gdLst>
                <a:gd name="connsiteX0" fmla="*/ 1786 w 61912"/>
                <a:gd name="connsiteY0" fmla="*/ 1786 h 28575"/>
                <a:gd name="connsiteX1" fmla="*/ 32742 w 61912"/>
                <a:gd name="connsiteY1" fmla="*/ 30361 h 28575"/>
                <a:gd name="connsiteX2" fmla="*/ 63698 w 61912"/>
                <a:gd name="connsiteY2" fmla="*/ 1786 h 28575"/>
                <a:gd name="connsiteX3" fmla="*/ 1786 w 61912"/>
                <a:gd name="connsiteY3" fmla="*/ 1786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912" h="28575">
                  <a:moveTo>
                    <a:pt x="1786" y="1786"/>
                  </a:moveTo>
                  <a:cubicBezTo>
                    <a:pt x="3215" y="17978"/>
                    <a:pt x="16550" y="30361"/>
                    <a:pt x="32742" y="30361"/>
                  </a:cubicBezTo>
                  <a:cubicBezTo>
                    <a:pt x="48935" y="30361"/>
                    <a:pt x="62270" y="17978"/>
                    <a:pt x="63698" y="1786"/>
                  </a:cubicBezTo>
                  <a:lnTo>
                    <a:pt x="1786" y="178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D688ACF-1B05-4234-AA02-4EEA6F50FF80}"/>
                </a:ext>
              </a:extLst>
            </p:cNvPr>
            <p:cNvSpPr/>
            <p:nvPr/>
          </p:nvSpPr>
          <p:spPr>
            <a:xfrm>
              <a:off x="9785503" y="3095264"/>
              <a:ext cx="247650" cy="257175"/>
            </a:xfrm>
            <a:custGeom>
              <a:avLst/>
              <a:gdLst>
                <a:gd name="connsiteX0" fmla="*/ 125611 w 247650"/>
                <a:gd name="connsiteY0" fmla="*/ 1786 h 257175"/>
                <a:gd name="connsiteX1" fmla="*/ 125611 w 247650"/>
                <a:gd name="connsiteY1" fmla="*/ 1786 h 257175"/>
                <a:gd name="connsiteX2" fmla="*/ 125611 w 247650"/>
                <a:gd name="connsiteY2" fmla="*/ 1786 h 257175"/>
                <a:gd name="connsiteX3" fmla="*/ 1786 w 247650"/>
                <a:gd name="connsiteY3" fmla="*/ 124182 h 257175"/>
                <a:gd name="connsiteX4" fmla="*/ 1786 w 247650"/>
                <a:gd name="connsiteY4" fmla="*/ 128468 h 257175"/>
                <a:gd name="connsiteX5" fmla="*/ 10358 w 247650"/>
                <a:gd name="connsiteY5" fmla="*/ 171331 h 257175"/>
                <a:gd name="connsiteX6" fmla="*/ 31790 w 247650"/>
                <a:gd name="connsiteY6" fmla="*/ 206573 h 257175"/>
                <a:gd name="connsiteX7" fmla="*/ 60841 w 247650"/>
                <a:gd name="connsiteY7" fmla="*/ 253722 h 257175"/>
                <a:gd name="connsiteX8" fmla="*/ 69413 w 247650"/>
                <a:gd name="connsiteY8" fmla="*/ 258961 h 257175"/>
                <a:gd name="connsiteX9" fmla="*/ 181808 w 247650"/>
                <a:gd name="connsiteY9" fmla="*/ 258961 h 257175"/>
                <a:gd name="connsiteX10" fmla="*/ 190381 w 247650"/>
                <a:gd name="connsiteY10" fmla="*/ 253722 h 257175"/>
                <a:gd name="connsiteX11" fmla="*/ 219432 w 247650"/>
                <a:gd name="connsiteY11" fmla="*/ 206573 h 257175"/>
                <a:gd name="connsiteX12" fmla="*/ 240863 w 247650"/>
                <a:gd name="connsiteY12" fmla="*/ 171331 h 257175"/>
                <a:gd name="connsiteX13" fmla="*/ 249436 w 247650"/>
                <a:gd name="connsiteY13" fmla="*/ 128468 h 257175"/>
                <a:gd name="connsiteX14" fmla="*/ 249436 w 247650"/>
                <a:gd name="connsiteY14" fmla="*/ 124182 h 257175"/>
                <a:gd name="connsiteX15" fmla="*/ 125611 w 247650"/>
                <a:gd name="connsiteY15" fmla="*/ 1786 h 257175"/>
                <a:gd name="connsiteX16" fmla="*/ 220861 w 247650"/>
                <a:gd name="connsiteY16" fmla="*/ 127992 h 257175"/>
                <a:gd name="connsiteX17" fmla="*/ 214193 w 247650"/>
                <a:gd name="connsiteY17" fmla="*/ 161330 h 257175"/>
                <a:gd name="connsiteX18" fmla="*/ 198001 w 247650"/>
                <a:gd name="connsiteY18" fmla="*/ 187523 h 257175"/>
                <a:gd name="connsiteX19" fmla="*/ 170378 w 247650"/>
                <a:gd name="connsiteY19" fmla="*/ 230386 h 257175"/>
                <a:gd name="connsiteX20" fmla="*/ 125611 w 247650"/>
                <a:gd name="connsiteY20" fmla="*/ 230386 h 257175"/>
                <a:gd name="connsiteX21" fmla="*/ 81320 w 247650"/>
                <a:gd name="connsiteY21" fmla="*/ 230386 h 257175"/>
                <a:gd name="connsiteX22" fmla="*/ 53697 w 247650"/>
                <a:gd name="connsiteY22" fmla="*/ 187523 h 257175"/>
                <a:gd name="connsiteX23" fmla="*/ 37505 w 247650"/>
                <a:gd name="connsiteY23" fmla="*/ 161330 h 257175"/>
                <a:gd name="connsiteX24" fmla="*/ 30837 w 247650"/>
                <a:gd name="connsiteY24" fmla="*/ 127992 h 257175"/>
                <a:gd name="connsiteX25" fmla="*/ 30837 w 247650"/>
                <a:gd name="connsiteY25" fmla="*/ 124182 h 257175"/>
                <a:gd name="connsiteX26" fmla="*/ 126087 w 247650"/>
                <a:gd name="connsiteY26" fmla="*/ 29885 h 257175"/>
                <a:gd name="connsiteX27" fmla="*/ 126087 w 247650"/>
                <a:gd name="connsiteY27" fmla="*/ 29885 h 257175"/>
                <a:gd name="connsiteX28" fmla="*/ 126087 w 247650"/>
                <a:gd name="connsiteY28" fmla="*/ 29885 h 257175"/>
                <a:gd name="connsiteX29" fmla="*/ 126087 w 247650"/>
                <a:gd name="connsiteY29" fmla="*/ 29885 h 257175"/>
                <a:gd name="connsiteX30" fmla="*/ 126087 w 247650"/>
                <a:gd name="connsiteY30" fmla="*/ 29885 h 257175"/>
                <a:gd name="connsiteX31" fmla="*/ 126087 w 247650"/>
                <a:gd name="connsiteY31" fmla="*/ 29885 h 257175"/>
                <a:gd name="connsiteX32" fmla="*/ 126087 w 247650"/>
                <a:gd name="connsiteY32" fmla="*/ 29885 h 257175"/>
                <a:gd name="connsiteX33" fmla="*/ 221337 w 247650"/>
                <a:gd name="connsiteY33" fmla="*/ 124182 h 257175"/>
                <a:gd name="connsiteX34" fmla="*/ 221337 w 247650"/>
                <a:gd name="connsiteY34" fmla="*/ 127992 h 257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247650" h="257175">
                  <a:moveTo>
                    <a:pt x="125611" y="1786"/>
                  </a:moveTo>
                  <a:cubicBezTo>
                    <a:pt x="125611" y="1786"/>
                    <a:pt x="125611" y="1786"/>
                    <a:pt x="125611" y="1786"/>
                  </a:cubicBezTo>
                  <a:cubicBezTo>
                    <a:pt x="125611" y="1786"/>
                    <a:pt x="125611" y="1786"/>
                    <a:pt x="125611" y="1786"/>
                  </a:cubicBezTo>
                  <a:cubicBezTo>
                    <a:pt x="57983" y="2262"/>
                    <a:pt x="3215" y="56555"/>
                    <a:pt x="1786" y="124182"/>
                  </a:cubicBezTo>
                  <a:lnTo>
                    <a:pt x="1786" y="128468"/>
                  </a:lnTo>
                  <a:cubicBezTo>
                    <a:pt x="2262" y="143232"/>
                    <a:pt x="5120" y="157520"/>
                    <a:pt x="10358" y="171331"/>
                  </a:cubicBezTo>
                  <a:cubicBezTo>
                    <a:pt x="15597" y="184190"/>
                    <a:pt x="22741" y="196096"/>
                    <a:pt x="31790" y="206573"/>
                  </a:cubicBezTo>
                  <a:cubicBezTo>
                    <a:pt x="43220" y="218956"/>
                    <a:pt x="55602" y="243245"/>
                    <a:pt x="60841" y="253722"/>
                  </a:cubicBezTo>
                  <a:cubicBezTo>
                    <a:pt x="62270" y="257056"/>
                    <a:pt x="65603" y="258961"/>
                    <a:pt x="69413" y="258961"/>
                  </a:cubicBezTo>
                  <a:lnTo>
                    <a:pt x="181808" y="258961"/>
                  </a:lnTo>
                  <a:cubicBezTo>
                    <a:pt x="185618" y="258961"/>
                    <a:pt x="188952" y="257056"/>
                    <a:pt x="190381" y="253722"/>
                  </a:cubicBezTo>
                  <a:cubicBezTo>
                    <a:pt x="195620" y="243245"/>
                    <a:pt x="208002" y="218956"/>
                    <a:pt x="219432" y="206573"/>
                  </a:cubicBezTo>
                  <a:cubicBezTo>
                    <a:pt x="228481" y="196096"/>
                    <a:pt x="236101" y="184190"/>
                    <a:pt x="240863" y="171331"/>
                  </a:cubicBezTo>
                  <a:cubicBezTo>
                    <a:pt x="246102" y="157520"/>
                    <a:pt x="248960" y="143232"/>
                    <a:pt x="249436" y="128468"/>
                  </a:cubicBezTo>
                  <a:lnTo>
                    <a:pt x="249436" y="124182"/>
                  </a:lnTo>
                  <a:cubicBezTo>
                    <a:pt x="248007" y="56555"/>
                    <a:pt x="193238" y="2262"/>
                    <a:pt x="125611" y="1786"/>
                  </a:cubicBezTo>
                  <a:close/>
                  <a:moveTo>
                    <a:pt x="220861" y="127992"/>
                  </a:moveTo>
                  <a:cubicBezTo>
                    <a:pt x="220385" y="139422"/>
                    <a:pt x="218003" y="150852"/>
                    <a:pt x="214193" y="161330"/>
                  </a:cubicBezTo>
                  <a:cubicBezTo>
                    <a:pt x="210383" y="170855"/>
                    <a:pt x="205145" y="179903"/>
                    <a:pt x="198001" y="187523"/>
                  </a:cubicBezTo>
                  <a:cubicBezTo>
                    <a:pt x="187047" y="200858"/>
                    <a:pt x="177522" y="215146"/>
                    <a:pt x="170378" y="230386"/>
                  </a:cubicBezTo>
                  <a:lnTo>
                    <a:pt x="125611" y="230386"/>
                  </a:lnTo>
                  <a:lnTo>
                    <a:pt x="81320" y="230386"/>
                  </a:lnTo>
                  <a:cubicBezTo>
                    <a:pt x="73700" y="215146"/>
                    <a:pt x="64175" y="200858"/>
                    <a:pt x="53697" y="187523"/>
                  </a:cubicBezTo>
                  <a:cubicBezTo>
                    <a:pt x="47030" y="179903"/>
                    <a:pt x="41315" y="170855"/>
                    <a:pt x="37505" y="161330"/>
                  </a:cubicBezTo>
                  <a:cubicBezTo>
                    <a:pt x="33218" y="150852"/>
                    <a:pt x="31313" y="139422"/>
                    <a:pt x="30837" y="127992"/>
                  </a:cubicBezTo>
                  <a:lnTo>
                    <a:pt x="30837" y="124182"/>
                  </a:lnTo>
                  <a:cubicBezTo>
                    <a:pt x="31790" y="72271"/>
                    <a:pt x="74176" y="30361"/>
                    <a:pt x="126087" y="29885"/>
                  </a:cubicBezTo>
                  <a:lnTo>
                    <a:pt x="126087" y="29885"/>
                  </a:lnTo>
                  <a:lnTo>
                    <a:pt x="126087" y="29885"/>
                  </a:lnTo>
                  <a:cubicBezTo>
                    <a:pt x="126087" y="29885"/>
                    <a:pt x="126087" y="29885"/>
                    <a:pt x="126087" y="29885"/>
                  </a:cubicBezTo>
                  <a:cubicBezTo>
                    <a:pt x="126087" y="29885"/>
                    <a:pt x="126087" y="29885"/>
                    <a:pt x="126087" y="29885"/>
                  </a:cubicBezTo>
                  <a:lnTo>
                    <a:pt x="126087" y="29885"/>
                  </a:lnTo>
                  <a:lnTo>
                    <a:pt x="126087" y="29885"/>
                  </a:lnTo>
                  <a:cubicBezTo>
                    <a:pt x="177998" y="30361"/>
                    <a:pt x="220385" y="71795"/>
                    <a:pt x="221337" y="124182"/>
                  </a:cubicBezTo>
                  <a:lnTo>
                    <a:pt x="221337" y="127992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35" name="Graphic 35" descr="Filter">
            <a:extLst>
              <a:ext uri="{FF2B5EF4-FFF2-40B4-BE49-F238E27FC236}">
                <a16:creationId xmlns:a16="http://schemas.microsoft.com/office/drawing/2014/main" id="{B22C7B4D-7B0E-47C5-BFC4-896104DBA8F4}"/>
              </a:ext>
            </a:extLst>
          </p:cNvPr>
          <p:cNvSpPr/>
          <p:nvPr/>
        </p:nvSpPr>
        <p:spPr>
          <a:xfrm>
            <a:off x="10322878" y="4318602"/>
            <a:ext cx="328613" cy="328613"/>
          </a:xfrm>
          <a:custGeom>
            <a:avLst/>
            <a:gdLst>
              <a:gd name="connsiteX0" fmla="*/ 327422 w 328612"/>
              <a:gd name="connsiteY0" fmla="*/ 3572 h 328612"/>
              <a:gd name="connsiteX1" fmla="*/ 3572 w 328612"/>
              <a:gd name="connsiteY1" fmla="*/ 3572 h 328612"/>
              <a:gd name="connsiteX2" fmla="*/ 146447 w 328612"/>
              <a:gd name="connsiteY2" fmla="*/ 146447 h 328612"/>
              <a:gd name="connsiteX3" fmla="*/ 146447 w 328612"/>
              <a:gd name="connsiteY3" fmla="*/ 289322 h 328612"/>
              <a:gd name="connsiteX4" fmla="*/ 146447 w 328612"/>
              <a:gd name="connsiteY4" fmla="*/ 327422 h 328612"/>
              <a:gd name="connsiteX5" fmla="*/ 184547 w 328612"/>
              <a:gd name="connsiteY5" fmla="*/ 289322 h 328612"/>
              <a:gd name="connsiteX6" fmla="*/ 184547 w 328612"/>
              <a:gd name="connsiteY6" fmla="*/ 146447 h 32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8612" h="328612">
                <a:moveTo>
                  <a:pt x="327422" y="3572"/>
                </a:moveTo>
                <a:lnTo>
                  <a:pt x="3572" y="3572"/>
                </a:lnTo>
                <a:lnTo>
                  <a:pt x="146447" y="146447"/>
                </a:lnTo>
                <a:lnTo>
                  <a:pt x="146447" y="289322"/>
                </a:lnTo>
                <a:lnTo>
                  <a:pt x="146447" y="327422"/>
                </a:lnTo>
                <a:lnTo>
                  <a:pt x="184547" y="289322"/>
                </a:lnTo>
                <a:lnTo>
                  <a:pt x="184547" y="146447"/>
                </a:lnTo>
                <a:close/>
              </a:path>
            </a:pathLst>
          </a:custGeom>
          <a:solidFill>
            <a:srgbClr val="5887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36" name="Graphic 47" descr="Upward trend">
            <a:extLst>
              <a:ext uri="{FF2B5EF4-FFF2-40B4-BE49-F238E27FC236}">
                <a16:creationId xmlns:a16="http://schemas.microsoft.com/office/drawing/2014/main" id="{FE015467-8C77-4402-ABF6-1CD225DFE1F7}"/>
              </a:ext>
            </a:extLst>
          </p:cNvPr>
          <p:cNvGrpSpPr/>
          <p:nvPr/>
        </p:nvGrpSpPr>
        <p:grpSpPr>
          <a:xfrm>
            <a:off x="10259775" y="5442522"/>
            <a:ext cx="457200" cy="457200"/>
            <a:chOff x="9682514" y="5442522"/>
            <a:chExt cx="457200" cy="457200"/>
          </a:xfrm>
          <a:solidFill>
            <a:srgbClr val="55C1FF"/>
          </a:solidFill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2D652DEA-EF65-42C8-9D2A-8C9BF7B73791}"/>
                </a:ext>
              </a:extLst>
            </p:cNvPr>
            <p:cNvSpPr/>
            <p:nvPr/>
          </p:nvSpPr>
          <p:spPr>
            <a:xfrm>
              <a:off x="9747403" y="5507411"/>
              <a:ext cx="323850" cy="323850"/>
            </a:xfrm>
            <a:custGeom>
              <a:avLst/>
              <a:gdLst>
                <a:gd name="connsiteX0" fmla="*/ 30361 w 323850"/>
                <a:gd name="connsiteY0" fmla="*/ 1786 h 323850"/>
                <a:gd name="connsiteX1" fmla="*/ 1786 w 323850"/>
                <a:gd name="connsiteY1" fmla="*/ 1786 h 323850"/>
                <a:gd name="connsiteX2" fmla="*/ 1786 w 323850"/>
                <a:gd name="connsiteY2" fmla="*/ 325636 h 323850"/>
                <a:gd name="connsiteX3" fmla="*/ 325636 w 323850"/>
                <a:gd name="connsiteY3" fmla="*/ 325636 h 323850"/>
                <a:gd name="connsiteX4" fmla="*/ 325636 w 323850"/>
                <a:gd name="connsiteY4" fmla="*/ 297061 h 323850"/>
                <a:gd name="connsiteX5" fmla="*/ 30361 w 323850"/>
                <a:gd name="connsiteY5" fmla="*/ 297061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3850" h="323850">
                  <a:moveTo>
                    <a:pt x="30361" y="1786"/>
                  </a:moveTo>
                  <a:lnTo>
                    <a:pt x="1786" y="1786"/>
                  </a:lnTo>
                  <a:lnTo>
                    <a:pt x="1786" y="325636"/>
                  </a:lnTo>
                  <a:lnTo>
                    <a:pt x="325636" y="325636"/>
                  </a:lnTo>
                  <a:lnTo>
                    <a:pt x="325636" y="297061"/>
                  </a:lnTo>
                  <a:lnTo>
                    <a:pt x="30361" y="297061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2595EB4B-39B3-42A6-A5C2-BAAC445A2A76}"/>
                </a:ext>
              </a:extLst>
            </p:cNvPr>
            <p:cNvSpPr/>
            <p:nvPr/>
          </p:nvSpPr>
          <p:spPr>
            <a:xfrm>
              <a:off x="9794552" y="5588374"/>
              <a:ext cx="276225" cy="161925"/>
            </a:xfrm>
            <a:custGeom>
              <a:avLst/>
              <a:gdLst>
                <a:gd name="connsiteX0" fmla="*/ 202287 w 276225"/>
                <a:gd name="connsiteY0" fmla="*/ 1786 h 161925"/>
                <a:gd name="connsiteX1" fmla="*/ 230386 w 276225"/>
                <a:gd name="connsiteY1" fmla="*/ 29885 h 161925"/>
                <a:gd name="connsiteX2" fmla="*/ 192762 w 276225"/>
                <a:gd name="connsiteY2" fmla="*/ 67508 h 161925"/>
                <a:gd name="connsiteX3" fmla="*/ 164187 w 276225"/>
                <a:gd name="connsiteY3" fmla="*/ 38933 h 161925"/>
                <a:gd name="connsiteX4" fmla="*/ 116562 w 276225"/>
                <a:gd name="connsiteY4" fmla="*/ 86558 h 161925"/>
                <a:gd name="connsiteX5" fmla="*/ 87987 w 276225"/>
                <a:gd name="connsiteY5" fmla="*/ 57983 h 161925"/>
                <a:gd name="connsiteX6" fmla="*/ 1786 w 276225"/>
                <a:gd name="connsiteY6" fmla="*/ 144185 h 161925"/>
                <a:gd name="connsiteX7" fmla="*/ 21788 w 276225"/>
                <a:gd name="connsiteY7" fmla="*/ 164187 h 161925"/>
                <a:gd name="connsiteX8" fmla="*/ 87987 w 276225"/>
                <a:gd name="connsiteY8" fmla="*/ 97988 h 161925"/>
                <a:gd name="connsiteX9" fmla="*/ 116562 w 276225"/>
                <a:gd name="connsiteY9" fmla="*/ 126563 h 161925"/>
                <a:gd name="connsiteX10" fmla="*/ 164187 w 276225"/>
                <a:gd name="connsiteY10" fmla="*/ 78938 h 161925"/>
                <a:gd name="connsiteX11" fmla="*/ 192762 w 276225"/>
                <a:gd name="connsiteY11" fmla="*/ 107513 h 161925"/>
                <a:gd name="connsiteX12" fmla="*/ 250388 w 276225"/>
                <a:gd name="connsiteY12" fmla="*/ 49887 h 161925"/>
                <a:gd name="connsiteX13" fmla="*/ 278487 w 276225"/>
                <a:gd name="connsiteY13" fmla="*/ 77986 h 161925"/>
                <a:gd name="connsiteX14" fmla="*/ 278487 w 276225"/>
                <a:gd name="connsiteY14" fmla="*/ 1786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76225" h="161925">
                  <a:moveTo>
                    <a:pt x="202287" y="1786"/>
                  </a:moveTo>
                  <a:lnTo>
                    <a:pt x="230386" y="29885"/>
                  </a:lnTo>
                  <a:lnTo>
                    <a:pt x="192762" y="67508"/>
                  </a:lnTo>
                  <a:lnTo>
                    <a:pt x="164187" y="38933"/>
                  </a:lnTo>
                  <a:lnTo>
                    <a:pt x="116562" y="86558"/>
                  </a:lnTo>
                  <a:lnTo>
                    <a:pt x="87987" y="57983"/>
                  </a:lnTo>
                  <a:lnTo>
                    <a:pt x="1786" y="144185"/>
                  </a:lnTo>
                  <a:lnTo>
                    <a:pt x="21788" y="164187"/>
                  </a:lnTo>
                  <a:lnTo>
                    <a:pt x="87987" y="97988"/>
                  </a:lnTo>
                  <a:lnTo>
                    <a:pt x="116562" y="126563"/>
                  </a:lnTo>
                  <a:lnTo>
                    <a:pt x="164187" y="78938"/>
                  </a:lnTo>
                  <a:lnTo>
                    <a:pt x="192762" y="107513"/>
                  </a:lnTo>
                  <a:lnTo>
                    <a:pt x="250388" y="49887"/>
                  </a:lnTo>
                  <a:lnTo>
                    <a:pt x="278487" y="77986"/>
                  </a:lnTo>
                  <a:lnTo>
                    <a:pt x="278487" y="178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43231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548E8D-F452-4117-8EBB-6C3CCFB056C6}"/>
              </a:ext>
            </a:extLst>
          </p:cNvPr>
          <p:cNvSpPr/>
          <p:nvPr/>
        </p:nvSpPr>
        <p:spPr>
          <a:xfrm>
            <a:off x="4038600" y="2977113"/>
            <a:ext cx="4114800" cy="903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DESIGNED BY 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WWW.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SLIDESMAGIC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.COM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000960-7A27-4345-9EAB-D11B9171F8FF}"/>
              </a:ext>
            </a:extLst>
          </p:cNvPr>
          <p:cNvSpPr/>
          <p:nvPr/>
        </p:nvSpPr>
        <p:spPr>
          <a:xfrm>
            <a:off x="3535680" y="5466306"/>
            <a:ext cx="5120640" cy="700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Free Infographics for PowerPoint and Google Slides</a:t>
            </a:r>
          </a:p>
        </p:txBody>
      </p:sp>
    </p:spTree>
    <p:extLst>
      <p:ext uri="{BB962C8B-B14F-4D97-AF65-F5344CB8AC3E}">
        <p14:creationId xmlns:p14="http://schemas.microsoft.com/office/powerpoint/2010/main" val="3644065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1053</TotalTime>
  <Words>215</Words>
  <Application>Microsoft Office PowerPoint</Application>
  <PresentationFormat>Widescreen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Lamiye</dc:creator>
  <cp:lastModifiedBy>Lamiye</cp:lastModifiedBy>
  <cp:revision>124</cp:revision>
  <dcterms:created xsi:type="dcterms:W3CDTF">2022-03-04T06:43:57Z</dcterms:created>
  <dcterms:modified xsi:type="dcterms:W3CDTF">2022-05-12T08:56:13Z</dcterms:modified>
</cp:coreProperties>
</file>