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672" userDrawn="1">
          <p15:clr>
            <a:srgbClr val="A4A3A4"/>
          </p15:clr>
        </p15:guide>
        <p15:guide id="12" pos="70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B61C"/>
    <a:srgbClr val="B67FC2"/>
    <a:srgbClr val="F5C600"/>
    <a:srgbClr val="FF8282"/>
    <a:srgbClr val="B4A7D6"/>
    <a:srgbClr val="97C9F7"/>
    <a:srgbClr val="EF5E75"/>
    <a:srgbClr val="5FD342"/>
    <a:srgbClr val="FFAA0E"/>
    <a:srgbClr val="00B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672"/>
        <p:guide pos="70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221480" y="694161"/>
            <a:ext cx="3749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CHAT INFOGRAPHIC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4E331C1-8088-4357-AB50-EDEE22A58588}"/>
              </a:ext>
            </a:extLst>
          </p:cNvPr>
          <p:cNvSpPr/>
          <p:nvPr/>
        </p:nvSpPr>
        <p:spPr>
          <a:xfrm>
            <a:off x="4560436" y="2216379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97155 h 1771650"/>
              <a:gd name="connsiteX3" fmla="*/ 1943100 w 1943100"/>
              <a:gd name="connsiteY3" fmla="*/ 1277302 h 1771650"/>
              <a:gd name="connsiteX4" fmla="*/ 1845945 w 1943100"/>
              <a:gd name="connsiteY4" fmla="*/ 1374457 h 1771650"/>
              <a:gd name="connsiteX5" fmla="*/ 777240 w 1943100"/>
              <a:gd name="connsiteY5" fmla="*/ 1374457 h 1771650"/>
              <a:gd name="connsiteX6" fmla="*/ 388620 w 1943100"/>
              <a:gd name="connsiteY6" fmla="*/ 1771650 h 1771650"/>
              <a:gd name="connsiteX7" fmla="*/ 388620 w 1943100"/>
              <a:gd name="connsiteY7" fmla="*/ 1377315 h 1771650"/>
              <a:gd name="connsiteX8" fmla="*/ 97155 w 1943100"/>
              <a:gd name="connsiteY8" fmla="*/ 1377315 h 1771650"/>
              <a:gd name="connsiteX9" fmla="*/ 0 w 1943100"/>
              <a:gd name="connsiteY9" fmla="*/ 1280160 h 1771650"/>
              <a:gd name="connsiteX10" fmla="*/ 0 w 1943100"/>
              <a:gd name="connsiteY10" fmla="*/ 100012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8" y="0"/>
                  <a:pt x="1943100" y="45720"/>
                  <a:pt x="1943100" y="97155"/>
                </a:cubicBezTo>
                <a:lnTo>
                  <a:pt x="1943100" y="1277302"/>
                </a:lnTo>
                <a:cubicBezTo>
                  <a:pt x="1943100" y="1331595"/>
                  <a:pt x="1900238" y="1374457"/>
                  <a:pt x="1845945" y="1374457"/>
                </a:cubicBezTo>
                <a:lnTo>
                  <a:pt x="777240" y="1374457"/>
                </a:lnTo>
                <a:lnTo>
                  <a:pt x="388620" y="1771650"/>
                </a:lnTo>
                <a:lnTo>
                  <a:pt x="388620" y="1377315"/>
                </a:lnTo>
                <a:lnTo>
                  <a:pt x="97155" y="1377315"/>
                </a:lnTo>
                <a:cubicBezTo>
                  <a:pt x="42863" y="1377315"/>
                  <a:pt x="0" y="1331595"/>
                  <a:pt x="0" y="1280160"/>
                </a:cubicBezTo>
                <a:lnTo>
                  <a:pt x="0" y="100012"/>
                </a:lnTo>
                <a:cubicBezTo>
                  <a:pt x="0" y="45720"/>
                  <a:pt x="42863" y="0"/>
                  <a:pt x="97155" y="0"/>
                </a:cubicBezTo>
                <a:close/>
              </a:path>
            </a:pathLst>
          </a:custGeom>
          <a:solidFill>
            <a:srgbClr val="00B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" name="Graphic 27" descr="Lightbulb and gear">
            <a:extLst>
              <a:ext uri="{FF2B5EF4-FFF2-40B4-BE49-F238E27FC236}">
                <a16:creationId xmlns:a16="http://schemas.microsoft.com/office/drawing/2014/main" id="{1EFE41A2-1BE1-4B51-9D31-B4EC1EDAD17C}"/>
              </a:ext>
            </a:extLst>
          </p:cNvPr>
          <p:cNvGrpSpPr/>
          <p:nvPr/>
        </p:nvGrpSpPr>
        <p:grpSpPr>
          <a:xfrm>
            <a:off x="5074786" y="2445897"/>
            <a:ext cx="914400" cy="914400"/>
            <a:chOff x="5074786" y="244292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E4ED265-C870-4A46-A05D-28551626F8DE}"/>
                </a:ext>
              </a:extLst>
            </p:cNvPr>
            <p:cNvSpPr/>
            <p:nvPr/>
          </p:nvSpPr>
          <p:spPr>
            <a:xfrm>
              <a:off x="5407113" y="2744202"/>
              <a:ext cx="228600" cy="228600"/>
            </a:xfrm>
            <a:custGeom>
              <a:avLst/>
              <a:gdLst>
                <a:gd name="connsiteX0" fmla="*/ 194691 w 228600"/>
                <a:gd name="connsiteY0" fmla="*/ 71818 h 228600"/>
                <a:gd name="connsiteX1" fmla="*/ 202787 w 228600"/>
                <a:gd name="connsiteY1" fmla="*/ 47816 h 228600"/>
                <a:gd name="connsiteX2" fmla="*/ 184499 w 228600"/>
                <a:gd name="connsiteY2" fmla="*/ 29527 h 228600"/>
                <a:gd name="connsiteX3" fmla="*/ 160496 w 228600"/>
                <a:gd name="connsiteY3" fmla="*/ 37624 h 228600"/>
                <a:gd name="connsiteX4" fmla="*/ 140684 w 228600"/>
                <a:gd name="connsiteY4" fmla="*/ 29527 h 228600"/>
                <a:gd name="connsiteX5" fmla="*/ 129445 w 228600"/>
                <a:gd name="connsiteY5" fmla="*/ 7144 h 228600"/>
                <a:gd name="connsiteX6" fmla="*/ 103918 w 228600"/>
                <a:gd name="connsiteY6" fmla="*/ 7144 h 228600"/>
                <a:gd name="connsiteX7" fmla="*/ 92583 w 228600"/>
                <a:gd name="connsiteY7" fmla="*/ 29623 h 228600"/>
                <a:gd name="connsiteX8" fmla="*/ 72676 w 228600"/>
                <a:gd name="connsiteY8" fmla="*/ 37719 h 228600"/>
                <a:gd name="connsiteX9" fmla="*/ 48673 w 228600"/>
                <a:gd name="connsiteY9" fmla="*/ 29623 h 228600"/>
                <a:gd name="connsiteX10" fmla="*/ 30385 w 228600"/>
                <a:gd name="connsiteY10" fmla="*/ 47911 h 228600"/>
                <a:gd name="connsiteX11" fmla="*/ 38005 w 228600"/>
                <a:gd name="connsiteY11" fmla="*/ 71914 h 228600"/>
                <a:gd name="connsiteX12" fmla="*/ 29623 w 228600"/>
                <a:gd name="connsiteY12" fmla="*/ 91726 h 228600"/>
                <a:gd name="connsiteX13" fmla="*/ 7144 w 228600"/>
                <a:gd name="connsiteY13" fmla="*/ 102965 h 228600"/>
                <a:gd name="connsiteX14" fmla="*/ 7144 w 228600"/>
                <a:gd name="connsiteY14" fmla="*/ 128111 h 228600"/>
                <a:gd name="connsiteX15" fmla="*/ 29623 w 228600"/>
                <a:gd name="connsiteY15" fmla="*/ 139446 h 228600"/>
                <a:gd name="connsiteX16" fmla="*/ 37719 w 228600"/>
                <a:gd name="connsiteY16" fmla="*/ 159258 h 228600"/>
                <a:gd name="connsiteX17" fmla="*/ 29623 w 228600"/>
                <a:gd name="connsiteY17" fmla="*/ 183261 h 228600"/>
                <a:gd name="connsiteX18" fmla="*/ 48673 w 228600"/>
                <a:gd name="connsiteY18" fmla="*/ 201549 h 228600"/>
                <a:gd name="connsiteX19" fmla="*/ 72676 w 228600"/>
                <a:gd name="connsiteY19" fmla="*/ 193358 h 228600"/>
                <a:gd name="connsiteX20" fmla="*/ 92488 w 228600"/>
                <a:gd name="connsiteY20" fmla="*/ 201549 h 228600"/>
                <a:gd name="connsiteX21" fmla="*/ 103727 w 228600"/>
                <a:gd name="connsiteY21" fmla="*/ 223933 h 228600"/>
                <a:gd name="connsiteX22" fmla="*/ 129254 w 228600"/>
                <a:gd name="connsiteY22" fmla="*/ 223933 h 228600"/>
                <a:gd name="connsiteX23" fmla="*/ 140589 w 228600"/>
                <a:gd name="connsiteY23" fmla="*/ 201930 h 228600"/>
                <a:gd name="connsiteX24" fmla="*/ 160115 w 228600"/>
                <a:gd name="connsiteY24" fmla="*/ 194024 h 228600"/>
                <a:gd name="connsiteX25" fmla="*/ 184023 w 228600"/>
                <a:gd name="connsiteY25" fmla="*/ 202216 h 228600"/>
                <a:gd name="connsiteX26" fmla="*/ 202311 w 228600"/>
                <a:gd name="connsiteY26" fmla="*/ 183833 h 228600"/>
                <a:gd name="connsiteX27" fmla="*/ 194215 w 228600"/>
                <a:gd name="connsiteY27" fmla="*/ 159925 h 228600"/>
                <a:gd name="connsiteX28" fmla="*/ 202883 w 228600"/>
                <a:gd name="connsiteY28" fmla="*/ 140018 h 228600"/>
                <a:gd name="connsiteX29" fmla="*/ 225266 w 228600"/>
                <a:gd name="connsiteY29" fmla="*/ 128778 h 228600"/>
                <a:gd name="connsiteX30" fmla="*/ 225266 w 228600"/>
                <a:gd name="connsiteY30" fmla="*/ 102965 h 228600"/>
                <a:gd name="connsiteX31" fmla="*/ 202787 w 228600"/>
                <a:gd name="connsiteY31" fmla="*/ 91630 h 228600"/>
                <a:gd name="connsiteX32" fmla="*/ 194691 w 228600"/>
                <a:gd name="connsiteY32" fmla="*/ 71818 h 228600"/>
                <a:gd name="connsiteX33" fmla="*/ 116586 w 228600"/>
                <a:gd name="connsiteY33" fmla="*/ 154019 h 228600"/>
                <a:gd name="connsiteX34" fmla="*/ 78486 w 228600"/>
                <a:gd name="connsiteY34" fmla="*/ 115919 h 228600"/>
                <a:gd name="connsiteX35" fmla="*/ 116586 w 228600"/>
                <a:gd name="connsiteY35" fmla="*/ 77819 h 228600"/>
                <a:gd name="connsiteX36" fmla="*/ 154686 w 228600"/>
                <a:gd name="connsiteY36" fmla="*/ 115919 h 228600"/>
                <a:gd name="connsiteX37" fmla="*/ 116586 w 228600"/>
                <a:gd name="connsiteY37" fmla="*/ 154019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28600" h="228600">
                  <a:moveTo>
                    <a:pt x="194691" y="71818"/>
                  </a:moveTo>
                  <a:lnTo>
                    <a:pt x="202787" y="47816"/>
                  </a:lnTo>
                  <a:lnTo>
                    <a:pt x="184499" y="29527"/>
                  </a:lnTo>
                  <a:lnTo>
                    <a:pt x="160496" y="37624"/>
                  </a:lnTo>
                  <a:cubicBezTo>
                    <a:pt x="154256" y="34108"/>
                    <a:pt x="147600" y="31388"/>
                    <a:pt x="140684" y="29527"/>
                  </a:cubicBezTo>
                  <a:lnTo>
                    <a:pt x="129445" y="7144"/>
                  </a:lnTo>
                  <a:lnTo>
                    <a:pt x="103918" y="7144"/>
                  </a:lnTo>
                  <a:lnTo>
                    <a:pt x="92583" y="29623"/>
                  </a:lnTo>
                  <a:cubicBezTo>
                    <a:pt x="85642" y="31500"/>
                    <a:pt x="78957" y="34219"/>
                    <a:pt x="72676" y="37719"/>
                  </a:cubicBezTo>
                  <a:lnTo>
                    <a:pt x="48673" y="29623"/>
                  </a:lnTo>
                  <a:lnTo>
                    <a:pt x="30385" y="47911"/>
                  </a:lnTo>
                  <a:lnTo>
                    <a:pt x="38005" y="71914"/>
                  </a:lnTo>
                  <a:cubicBezTo>
                    <a:pt x="34350" y="78119"/>
                    <a:pt x="31532" y="84781"/>
                    <a:pt x="29623" y="91726"/>
                  </a:cubicBezTo>
                  <a:lnTo>
                    <a:pt x="7144" y="102965"/>
                  </a:lnTo>
                  <a:lnTo>
                    <a:pt x="7144" y="128111"/>
                  </a:lnTo>
                  <a:lnTo>
                    <a:pt x="29623" y="139446"/>
                  </a:lnTo>
                  <a:cubicBezTo>
                    <a:pt x="31475" y="146365"/>
                    <a:pt x="34196" y="153022"/>
                    <a:pt x="37719" y="159258"/>
                  </a:cubicBezTo>
                  <a:lnTo>
                    <a:pt x="29623" y="183261"/>
                  </a:lnTo>
                  <a:lnTo>
                    <a:pt x="48673" y="201549"/>
                  </a:lnTo>
                  <a:lnTo>
                    <a:pt x="72676" y="193358"/>
                  </a:lnTo>
                  <a:cubicBezTo>
                    <a:pt x="78911" y="196907"/>
                    <a:pt x="85567" y="199658"/>
                    <a:pt x="92488" y="201549"/>
                  </a:cubicBezTo>
                  <a:lnTo>
                    <a:pt x="103727" y="223933"/>
                  </a:lnTo>
                  <a:lnTo>
                    <a:pt x="129254" y="223933"/>
                  </a:lnTo>
                  <a:lnTo>
                    <a:pt x="140589" y="201930"/>
                  </a:lnTo>
                  <a:cubicBezTo>
                    <a:pt x="147389" y="200081"/>
                    <a:pt x="153944" y="197427"/>
                    <a:pt x="160115" y="194024"/>
                  </a:cubicBezTo>
                  <a:lnTo>
                    <a:pt x="184023" y="202216"/>
                  </a:lnTo>
                  <a:lnTo>
                    <a:pt x="202311" y="183833"/>
                  </a:lnTo>
                  <a:lnTo>
                    <a:pt x="194215" y="159925"/>
                  </a:lnTo>
                  <a:cubicBezTo>
                    <a:pt x="197853" y="153641"/>
                    <a:pt x="200761" y="146962"/>
                    <a:pt x="202883" y="140018"/>
                  </a:cubicBezTo>
                  <a:lnTo>
                    <a:pt x="225266" y="128778"/>
                  </a:lnTo>
                  <a:lnTo>
                    <a:pt x="225266" y="102965"/>
                  </a:lnTo>
                  <a:lnTo>
                    <a:pt x="202787" y="91630"/>
                  </a:lnTo>
                  <a:cubicBezTo>
                    <a:pt x="200969" y="84700"/>
                    <a:pt x="198247" y="78039"/>
                    <a:pt x="194691" y="71818"/>
                  </a:cubicBezTo>
                  <a:close/>
                  <a:moveTo>
                    <a:pt x="116586" y="154019"/>
                  </a:moveTo>
                  <a:cubicBezTo>
                    <a:pt x="95544" y="154019"/>
                    <a:pt x="78486" y="136961"/>
                    <a:pt x="78486" y="115919"/>
                  </a:cubicBezTo>
                  <a:cubicBezTo>
                    <a:pt x="78486" y="94878"/>
                    <a:pt x="95544" y="77819"/>
                    <a:pt x="116586" y="77819"/>
                  </a:cubicBezTo>
                  <a:cubicBezTo>
                    <a:pt x="137500" y="78126"/>
                    <a:pt x="154379" y="95005"/>
                    <a:pt x="154686" y="115919"/>
                  </a:cubicBezTo>
                  <a:cubicBezTo>
                    <a:pt x="154686" y="136961"/>
                    <a:pt x="137628" y="154019"/>
                    <a:pt x="116586" y="154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0546E82-7713-44B7-9F8E-719CB170B1F5}"/>
                </a:ext>
              </a:extLst>
            </p:cNvPr>
            <p:cNvSpPr/>
            <p:nvPr/>
          </p:nvSpPr>
          <p:spPr>
            <a:xfrm>
              <a:off x="5408540" y="3148157"/>
              <a:ext cx="228600" cy="66675"/>
            </a:xfrm>
            <a:custGeom>
              <a:avLst/>
              <a:gdLst>
                <a:gd name="connsiteX0" fmla="*/ 196979 w 228600"/>
                <a:gd name="connsiteY0" fmla="*/ 7144 h 66675"/>
                <a:gd name="connsiteX1" fmla="*/ 33053 w 228600"/>
                <a:gd name="connsiteY1" fmla="*/ 7144 h 66675"/>
                <a:gd name="connsiteX2" fmla="*/ 7192 w 228600"/>
                <a:gd name="connsiteY2" fmla="*/ 36242 h 66675"/>
                <a:gd name="connsiteX3" fmla="*/ 33053 w 228600"/>
                <a:gd name="connsiteY3" fmla="*/ 62103 h 66675"/>
                <a:gd name="connsiteX4" fmla="*/ 196979 w 228600"/>
                <a:gd name="connsiteY4" fmla="*/ 62103 h 66675"/>
                <a:gd name="connsiteX5" fmla="*/ 222840 w 228600"/>
                <a:gd name="connsiteY5" fmla="*/ 33005 h 66675"/>
                <a:gd name="connsiteX6" fmla="*/ 196979 w 228600"/>
                <a:gd name="connsiteY6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66675">
                  <a:moveTo>
                    <a:pt x="196979" y="7144"/>
                  </a:moveTo>
                  <a:lnTo>
                    <a:pt x="33053" y="7144"/>
                  </a:lnTo>
                  <a:cubicBezTo>
                    <a:pt x="17877" y="8038"/>
                    <a:pt x="6299" y="21066"/>
                    <a:pt x="7192" y="36242"/>
                  </a:cubicBezTo>
                  <a:cubicBezTo>
                    <a:pt x="8013" y="50171"/>
                    <a:pt x="19125" y="61283"/>
                    <a:pt x="33053" y="62103"/>
                  </a:cubicBezTo>
                  <a:lnTo>
                    <a:pt x="196979" y="62103"/>
                  </a:lnTo>
                  <a:cubicBezTo>
                    <a:pt x="212155" y="61209"/>
                    <a:pt x="223734" y="48181"/>
                    <a:pt x="222840" y="33005"/>
                  </a:cubicBezTo>
                  <a:cubicBezTo>
                    <a:pt x="222019" y="19076"/>
                    <a:pt x="210907" y="7964"/>
                    <a:pt x="19697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2A4662F-4448-47E4-AE5A-F4B56F04638A}"/>
                </a:ext>
              </a:extLst>
            </p:cNvPr>
            <p:cNvSpPr/>
            <p:nvPr/>
          </p:nvSpPr>
          <p:spPr>
            <a:xfrm>
              <a:off x="5456929" y="3241216"/>
              <a:ext cx="123825" cy="66675"/>
            </a:xfrm>
            <a:custGeom>
              <a:avLst/>
              <a:gdLst>
                <a:gd name="connsiteX0" fmla="*/ 66675 w 123825"/>
                <a:gd name="connsiteY0" fmla="*/ 62103 h 66675"/>
                <a:gd name="connsiteX1" fmla="*/ 126111 w 123825"/>
                <a:gd name="connsiteY1" fmla="*/ 7144 h 66675"/>
                <a:gd name="connsiteX2" fmla="*/ 7144 w 123825"/>
                <a:gd name="connsiteY2" fmla="*/ 7144 h 66675"/>
                <a:gd name="connsiteX3" fmla="*/ 66675 w 123825"/>
                <a:gd name="connsiteY3" fmla="*/ 6210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25" h="66675">
                  <a:moveTo>
                    <a:pt x="66675" y="62103"/>
                  </a:moveTo>
                  <a:cubicBezTo>
                    <a:pt x="97775" y="62053"/>
                    <a:pt x="123631" y="38145"/>
                    <a:pt x="126111" y="7144"/>
                  </a:cubicBezTo>
                  <a:lnTo>
                    <a:pt x="7144" y="7144"/>
                  </a:lnTo>
                  <a:cubicBezTo>
                    <a:pt x="9671" y="38160"/>
                    <a:pt x="35557" y="62057"/>
                    <a:pt x="66675" y="62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0E98439-F1F0-42F2-A886-31960E5CCD85}"/>
                </a:ext>
              </a:extLst>
            </p:cNvPr>
            <p:cNvSpPr/>
            <p:nvPr/>
          </p:nvSpPr>
          <p:spPr>
            <a:xfrm>
              <a:off x="5278050" y="2615995"/>
              <a:ext cx="485775" cy="504825"/>
            </a:xfrm>
            <a:custGeom>
              <a:avLst/>
              <a:gdLst>
                <a:gd name="connsiteX0" fmla="*/ 483394 w 485775"/>
                <a:gd name="connsiteY0" fmla="*/ 250508 h 504825"/>
                <a:gd name="connsiteX1" fmla="*/ 483394 w 485775"/>
                <a:gd name="connsiteY1" fmla="*/ 242316 h 504825"/>
                <a:gd name="connsiteX2" fmla="*/ 245269 w 485775"/>
                <a:gd name="connsiteY2" fmla="*/ 7144 h 504825"/>
                <a:gd name="connsiteX3" fmla="*/ 245269 w 485775"/>
                <a:gd name="connsiteY3" fmla="*/ 7144 h 504825"/>
                <a:gd name="connsiteX4" fmla="*/ 7144 w 485775"/>
                <a:gd name="connsiteY4" fmla="*/ 242316 h 504825"/>
                <a:gd name="connsiteX5" fmla="*/ 7144 w 485775"/>
                <a:gd name="connsiteY5" fmla="*/ 250508 h 504825"/>
                <a:gd name="connsiteX6" fmla="*/ 23717 w 485775"/>
                <a:gd name="connsiteY6" fmla="*/ 332899 h 504825"/>
                <a:gd name="connsiteX7" fmla="*/ 65056 w 485775"/>
                <a:gd name="connsiteY7" fmla="*/ 400622 h 504825"/>
                <a:gd name="connsiteX8" fmla="*/ 120777 w 485775"/>
                <a:gd name="connsiteY8" fmla="*/ 491109 h 504825"/>
                <a:gd name="connsiteX9" fmla="*/ 137160 w 485775"/>
                <a:gd name="connsiteY9" fmla="*/ 501206 h 504825"/>
                <a:gd name="connsiteX10" fmla="*/ 353378 w 485775"/>
                <a:gd name="connsiteY10" fmla="*/ 501206 h 504825"/>
                <a:gd name="connsiteX11" fmla="*/ 369761 w 485775"/>
                <a:gd name="connsiteY11" fmla="*/ 491109 h 504825"/>
                <a:gd name="connsiteX12" fmla="*/ 425482 w 485775"/>
                <a:gd name="connsiteY12" fmla="*/ 400622 h 504825"/>
                <a:gd name="connsiteX13" fmla="*/ 466820 w 485775"/>
                <a:gd name="connsiteY13" fmla="*/ 332899 h 504825"/>
                <a:gd name="connsiteX14" fmla="*/ 483394 w 485775"/>
                <a:gd name="connsiteY14" fmla="*/ 250508 h 504825"/>
                <a:gd name="connsiteX15" fmla="*/ 428530 w 485775"/>
                <a:gd name="connsiteY15" fmla="*/ 249650 h 504825"/>
                <a:gd name="connsiteX16" fmla="*/ 415862 w 485775"/>
                <a:gd name="connsiteY16" fmla="*/ 313658 h 504825"/>
                <a:gd name="connsiteX17" fmla="*/ 385000 w 485775"/>
                <a:gd name="connsiteY17" fmla="*/ 363950 h 504825"/>
                <a:gd name="connsiteX18" fmla="*/ 330994 w 485775"/>
                <a:gd name="connsiteY18" fmla="*/ 446056 h 504825"/>
                <a:gd name="connsiteX19" fmla="*/ 159544 w 485775"/>
                <a:gd name="connsiteY19" fmla="*/ 446056 h 504825"/>
                <a:gd name="connsiteX20" fmla="*/ 106013 w 485775"/>
                <a:gd name="connsiteY20" fmla="*/ 363665 h 504825"/>
                <a:gd name="connsiteX21" fmla="*/ 75152 w 485775"/>
                <a:gd name="connsiteY21" fmla="*/ 313373 h 504825"/>
                <a:gd name="connsiteX22" fmla="*/ 62008 w 485775"/>
                <a:gd name="connsiteY22" fmla="*/ 249364 h 504825"/>
                <a:gd name="connsiteX23" fmla="*/ 62008 w 485775"/>
                <a:gd name="connsiteY23" fmla="*/ 242507 h 504825"/>
                <a:gd name="connsiteX24" fmla="*/ 244983 w 485775"/>
                <a:gd name="connsiteY24" fmla="*/ 61531 h 504825"/>
                <a:gd name="connsiteX25" fmla="*/ 244983 w 485775"/>
                <a:gd name="connsiteY25" fmla="*/ 61531 h 504825"/>
                <a:gd name="connsiteX26" fmla="*/ 427958 w 485775"/>
                <a:gd name="connsiteY26" fmla="*/ 242507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85775" h="504825">
                  <a:moveTo>
                    <a:pt x="483394" y="250508"/>
                  </a:moveTo>
                  <a:lnTo>
                    <a:pt x="483394" y="242316"/>
                  </a:lnTo>
                  <a:cubicBezTo>
                    <a:pt x="480967" y="112304"/>
                    <a:pt x="375301" y="7948"/>
                    <a:pt x="245269" y="7144"/>
                  </a:cubicBezTo>
                  <a:lnTo>
                    <a:pt x="245269" y="7144"/>
                  </a:lnTo>
                  <a:cubicBezTo>
                    <a:pt x="115236" y="7948"/>
                    <a:pt x="9571" y="112304"/>
                    <a:pt x="7144" y="242316"/>
                  </a:cubicBezTo>
                  <a:lnTo>
                    <a:pt x="7144" y="250508"/>
                  </a:lnTo>
                  <a:cubicBezTo>
                    <a:pt x="8014" y="278705"/>
                    <a:pt x="13617" y="306557"/>
                    <a:pt x="23717" y="332899"/>
                  </a:cubicBezTo>
                  <a:cubicBezTo>
                    <a:pt x="33358" y="357752"/>
                    <a:pt x="47356" y="380687"/>
                    <a:pt x="65056" y="400622"/>
                  </a:cubicBezTo>
                  <a:cubicBezTo>
                    <a:pt x="86868" y="424339"/>
                    <a:pt x="110680" y="470535"/>
                    <a:pt x="120777" y="491109"/>
                  </a:cubicBezTo>
                  <a:cubicBezTo>
                    <a:pt x="123865" y="497324"/>
                    <a:pt x="130220" y="501240"/>
                    <a:pt x="137160" y="501206"/>
                  </a:cubicBezTo>
                  <a:lnTo>
                    <a:pt x="353378" y="501206"/>
                  </a:lnTo>
                  <a:cubicBezTo>
                    <a:pt x="360317" y="501240"/>
                    <a:pt x="366673" y="497324"/>
                    <a:pt x="369761" y="491109"/>
                  </a:cubicBezTo>
                  <a:cubicBezTo>
                    <a:pt x="379857" y="470535"/>
                    <a:pt x="403670" y="424434"/>
                    <a:pt x="425482" y="400622"/>
                  </a:cubicBezTo>
                  <a:cubicBezTo>
                    <a:pt x="443181" y="380687"/>
                    <a:pt x="457180" y="357752"/>
                    <a:pt x="466820" y="332899"/>
                  </a:cubicBezTo>
                  <a:cubicBezTo>
                    <a:pt x="476921" y="306557"/>
                    <a:pt x="482523" y="278705"/>
                    <a:pt x="483394" y="250508"/>
                  </a:cubicBezTo>
                  <a:close/>
                  <a:moveTo>
                    <a:pt x="428530" y="249650"/>
                  </a:moveTo>
                  <a:cubicBezTo>
                    <a:pt x="427853" y="271538"/>
                    <a:pt x="423573" y="293163"/>
                    <a:pt x="415862" y="313658"/>
                  </a:cubicBezTo>
                  <a:cubicBezTo>
                    <a:pt x="408629" y="332115"/>
                    <a:pt x="398180" y="349143"/>
                    <a:pt x="385000" y="363950"/>
                  </a:cubicBezTo>
                  <a:cubicBezTo>
                    <a:pt x="363858" y="389119"/>
                    <a:pt x="345732" y="416675"/>
                    <a:pt x="330994" y="446056"/>
                  </a:cubicBezTo>
                  <a:lnTo>
                    <a:pt x="159544" y="446056"/>
                  </a:lnTo>
                  <a:cubicBezTo>
                    <a:pt x="144974" y="416599"/>
                    <a:pt x="127008" y="388947"/>
                    <a:pt x="106013" y="363665"/>
                  </a:cubicBezTo>
                  <a:cubicBezTo>
                    <a:pt x="92834" y="348857"/>
                    <a:pt x="82385" y="331829"/>
                    <a:pt x="75152" y="313373"/>
                  </a:cubicBezTo>
                  <a:cubicBezTo>
                    <a:pt x="67279" y="292905"/>
                    <a:pt x="62837" y="271279"/>
                    <a:pt x="62008" y="249364"/>
                  </a:cubicBezTo>
                  <a:lnTo>
                    <a:pt x="62008" y="242507"/>
                  </a:lnTo>
                  <a:cubicBezTo>
                    <a:pt x="63714" y="142494"/>
                    <a:pt x="144957" y="62138"/>
                    <a:pt x="244983" y="61531"/>
                  </a:cubicBezTo>
                  <a:lnTo>
                    <a:pt x="244983" y="61531"/>
                  </a:lnTo>
                  <a:cubicBezTo>
                    <a:pt x="345009" y="62138"/>
                    <a:pt x="426252" y="142494"/>
                    <a:pt x="427958" y="2425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E8A952E-8970-4C46-ABC0-73736D64E823}"/>
                </a:ext>
              </a:extLst>
            </p:cNvPr>
            <p:cNvSpPr/>
            <p:nvPr/>
          </p:nvSpPr>
          <p:spPr>
            <a:xfrm>
              <a:off x="5499220" y="2473882"/>
              <a:ext cx="47625" cy="114300"/>
            </a:xfrm>
            <a:custGeom>
              <a:avLst/>
              <a:gdLst>
                <a:gd name="connsiteX0" fmla="*/ 26194 w 47625"/>
                <a:gd name="connsiteY0" fmla="*/ 111919 h 114300"/>
                <a:gd name="connsiteX1" fmla="*/ 45244 w 47625"/>
                <a:gd name="connsiteY1" fmla="*/ 92869 h 114300"/>
                <a:gd name="connsiteX2" fmla="*/ 45244 w 47625"/>
                <a:gd name="connsiteY2" fmla="*/ 26194 h 114300"/>
                <a:gd name="connsiteX3" fmla="*/ 26194 w 47625"/>
                <a:gd name="connsiteY3" fmla="*/ 7144 h 114300"/>
                <a:gd name="connsiteX4" fmla="*/ 7144 w 47625"/>
                <a:gd name="connsiteY4" fmla="*/ 26194 h 114300"/>
                <a:gd name="connsiteX5" fmla="*/ 7144 w 47625"/>
                <a:gd name="connsiteY5" fmla="*/ 92869 h 114300"/>
                <a:gd name="connsiteX6" fmla="*/ 26194 w 47625"/>
                <a:gd name="connsiteY6" fmla="*/ 111919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625" h="114300">
                  <a:moveTo>
                    <a:pt x="26194" y="111919"/>
                  </a:moveTo>
                  <a:cubicBezTo>
                    <a:pt x="36715" y="111919"/>
                    <a:pt x="45244" y="103390"/>
                    <a:pt x="45244" y="92869"/>
                  </a:cubicBezTo>
                  <a:lnTo>
                    <a:pt x="45244" y="26194"/>
                  </a:lnTo>
                  <a:cubicBezTo>
                    <a:pt x="45244" y="15673"/>
                    <a:pt x="36715" y="7144"/>
                    <a:pt x="26194" y="7144"/>
                  </a:cubicBezTo>
                  <a:cubicBezTo>
                    <a:pt x="15672" y="7144"/>
                    <a:pt x="7144" y="15673"/>
                    <a:pt x="7144" y="26194"/>
                  </a:cubicBezTo>
                  <a:lnTo>
                    <a:pt x="7144" y="92869"/>
                  </a:lnTo>
                  <a:cubicBezTo>
                    <a:pt x="7144" y="103390"/>
                    <a:pt x="15672" y="111919"/>
                    <a:pt x="26194" y="1119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DB4DA63-C82F-4822-A696-3955CB7357C2}"/>
                </a:ext>
              </a:extLst>
            </p:cNvPr>
            <p:cNvSpPr/>
            <p:nvPr/>
          </p:nvSpPr>
          <p:spPr>
            <a:xfrm>
              <a:off x="5240137" y="2583272"/>
              <a:ext cx="95250" cy="95250"/>
            </a:xfrm>
            <a:custGeom>
              <a:avLst/>
              <a:gdLst>
                <a:gd name="connsiteX0" fmla="*/ 59249 w 95250"/>
                <a:gd name="connsiteY0" fmla="*/ 86254 h 95250"/>
                <a:gd name="connsiteX1" fmla="*/ 86109 w 95250"/>
                <a:gd name="connsiteY1" fmla="*/ 86254 h 95250"/>
                <a:gd name="connsiteX2" fmla="*/ 86109 w 95250"/>
                <a:gd name="connsiteY2" fmla="*/ 59394 h 95250"/>
                <a:gd name="connsiteX3" fmla="*/ 38960 w 95250"/>
                <a:gd name="connsiteY3" fmla="*/ 12054 h 95250"/>
                <a:gd name="connsiteX4" fmla="*/ 12054 w 95250"/>
                <a:gd name="connsiteY4" fmla="*/ 13427 h 95250"/>
                <a:gd name="connsiteX5" fmla="*/ 12100 w 95250"/>
                <a:gd name="connsiteY5" fmla="*/ 3901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95250">
                  <a:moveTo>
                    <a:pt x="59249" y="86254"/>
                  </a:moveTo>
                  <a:cubicBezTo>
                    <a:pt x="66679" y="93640"/>
                    <a:pt x="78679" y="93640"/>
                    <a:pt x="86109" y="86254"/>
                  </a:cubicBezTo>
                  <a:cubicBezTo>
                    <a:pt x="93495" y="78824"/>
                    <a:pt x="93495" y="66824"/>
                    <a:pt x="86109" y="59394"/>
                  </a:cubicBezTo>
                  <a:lnTo>
                    <a:pt x="38960" y="12054"/>
                  </a:lnTo>
                  <a:cubicBezTo>
                    <a:pt x="31152" y="5004"/>
                    <a:pt x="19105" y="5618"/>
                    <a:pt x="12054" y="13427"/>
                  </a:cubicBezTo>
                  <a:cubicBezTo>
                    <a:pt x="5489" y="20698"/>
                    <a:pt x="5509" y="31763"/>
                    <a:pt x="12100" y="39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D67D4BD-8CB3-4BD0-BFBE-56C9C4470C04}"/>
                </a:ext>
              </a:extLst>
            </p:cNvPr>
            <p:cNvSpPr/>
            <p:nvPr/>
          </p:nvSpPr>
          <p:spPr>
            <a:xfrm>
              <a:off x="5711708" y="2588214"/>
              <a:ext cx="95250" cy="95250"/>
            </a:xfrm>
            <a:custGeom>
              <a:avLst/>
              <a:gdLst>
                <a:gd name="connsiteX0" fmla="*/ 26590 w 95250"/>
                <a:gd name="connsiteY0" fmla="*/ 90551 h 95250"/>
                <a:gd name="connsiteX1" fmla="*/ 40115 w 95250"/>
                <a:gd name="connsiteY1" fmla="*/ 84931 h 95250"/>
                <a:gd name="connsiteX2" fmla="*/ 87169 w 95250"/>
                <a:gd name="connsiteY2" fmla="*/ 37306 h 95250"/>
                <a:gd name="connsiteX3" fmla="*/ 82808 w 95250"/>
                <a:gd name="connsiteY3" fmla="*/ 10721 h 95250"/>
                <a:gd name="connsiteX4" fmla="*/ 60308 w 95250"/>
                <a:gd name="connsiteY4" fmla="*/ 10922 h 95250"/>
                <a:gd name="connsiteX5" fmla="*/ 12683 w 95250"/>
                <a:gd name="connsiteY5" fmla="*/ 58547 h 95250"/>
                <a:gd name="connsiteX6" fmla="*/ 12683 w 95250"/>
                <a:gd name="connsiteY6" fmla="*/ 85407 h 95250"/>
                <a:gd name="connsiteX7" fmla="*/ 26590 w 95250"/>
                <a:gd name="connsiteY7" fmla="*/ 9055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26590" y="90551"/>
                  </a:moveTo>
                  <a:cubicBezTo>
                    <a:pt x="31666" y="90555"/>
                    <a:pt x="36536" y="88532"/>
                    <a:pt x="40115" y="84931"/>
                  </a:cubicBezTo>
                  <a:lnTo>
                    <a:pt x="87169" y="37306"/>
                  </a:lnTo>
                  <a:cubicBezTo>
                    <a:pt x="93305" y="28760"/>
                    <a:pt x="91354" y="16858"/>
                    <a:pt x="82808" y="10721"/>
                  </a:cubicBezTo>
                  <a:cubicBezTo>
                    <a:pt x="76065" y="5878"/>
                    <a:pt x="66963" y="5959"/>
                    <a:pt x="60308" y="10922"/>
                  </a:cubicBezTo>
                  <a:lnTo>
                    <a:pt x="12683" y="58547"/>
                  </a:lnTo>
                  <a:cubicBezTo>
                    <a:pt x="5297" y="65977"/>
                    <a:pt x="5297" y="77977"/>
                    <a:pt x="12683" y="85407"/>
                  </a:cubicBezTo>
                  <a:cubicBezTo>
                    <a:pt x="16434" y="88930"/>
                    <a:pt x="21450" y="90785"/>
                    <a:pt x="26590" y="905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C9510A5-99DB-4ED2-B652-3D39CFDC87AD}"/>
                </a:ext>
              </a:extLst>
            </p:cNvPr>
            <p:cNvSpPr/>
            <p:nvPr/>
          </p:nvSpPr>
          <p:spPr>
            <a:xfrm>
              <a:off x="5136699" y="2831070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3" y="7144"/>
                    <a:pt x="7144" y="15672"/>
                    <a:pt x="7144" y="26194"/>
                  </a:cubicBezTo>
                  <a:cubicBezTo>
                    <a:pt x="7144" y="36715"/>
                    <a:pt x="15673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1ABE990-C1A1-4ECB-8B17-F987974223AF}"/>
                </a:ext>
              </a:extLst>
            </p:cNvPr>
            <p:cNvSpPr/>
            <p:nvPr/>
          </p:nvSpPr>
          <p:spPr>
            <a:xfrm>
              <a:off x="5238434" y="3032610"/>
              <a:ext cx="95250" cy="95250"/>
            </a:xfrm>
            <a:custGeom>
              <a:avLst/>
              <a:gdLst>
                <a:gd name="connsiteX0" fmla="*/ 60952 w 95250"/>
                <a:gd name="connsiteY0" fmla="*/ 11724 h 95250"/>
                <a:gd name="connsiteX1" fmla="*/ 13803 w 95250"/>
                <a:gd name="connsiteY1" fmla="*/ 59349 h 95250"/>
                <a:gd name="connsiteX2" fmla="*/ 11725 w 95250"/>
                <a:gd name="connsiteY2" fmla="*/ 86210 h 95250"/>
                <a:gd name="connsiteX3" fmla="*/ 38585 w 95250"/>
                <a:gd name="connsiteY3" fmla="*/ 88288 h 95250"/>
                <a:gd name="connsiteX4" fmla="*/ 40664 w 95250"/>
                <a:gd name="connsiteY4" fmla="*/ 86210 h 95250"/>
                <a:gd name="connsiteX5" fmla="*/ 87812 w 95250"/>
                <a:gd name="connsiteY5" fmla="*/ 38585 h 95250"/>
                <a:gd name="connsiteX6" fmla="*/ 85734 w 95250"/>
                <a:gd name="connsiteY6" fmla="*/ 11724 h 95250"/>
                <a:gd name="connsiteX7" fmla="*/ 60952 w 95250"/>
                <a:gd name="connsiteY7" fmla="*/ 1172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60952" y="11724"/>
                  </a:moveTo>
                  <a:lnTo>
                    <a:pt x="13803" y="59349"/>
                  </a:lnTo>
                  <a:cubicBezTo>
                    <a:pt x="5812" y="66193"/>
                    <a:pt x="4881" y="78218"/>
                    <a:pt x="11725" y="86210"/>
                  </a:cubicBezTo>
                  <a:cubicBezTo>
                    <a:pt x="18569" y="94201"/>
                    <a:pt x="30595" y="95131"/>
                    <a:pt x="38585" y="88288"/>
                  </a:cubicBezTo>
                  <a:cubicBezTo>
                    <a:pt x="39331" y="87650"/>
                    <a:pt x="40026" y="86955"/>
                    <a:pt x="40664" y="86210"/>
                  </a:cubicBezTo>
                  <a:lnTo>
                    <a:pt x="87812" y="38585"/>
                  </a:lnTo>
                  <a:cubicBezTo>
                    <a:pt x="94656" y="30593"/>
                    <a:pt x="93726" y="18568"/>
                    <a:pt x="85734" y="11724"/>
                  </a:cubicBezTo>
                  <a:cubicBezTo>
                    <a:pt x="78603" y="5617"/>
                    <a:pt x="68084" y="5617"/>
                    <a:pt x="60952" y="11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6398911-D6E5-40C9-B53B-3D537C57D212}"/>
                </a:ext>
              </a:extLst>
            </p:cNvPr>
            <p:cNvSpPr/>
            <p:nvPr/>
          </p:nvSpPr>
          <p:spPr>
            <a:xfrm>
              <a:off x="5711490" y="3027288"/>
              <a:ext cx="95250" cy="95250"/>
            </a:xfrm>
            <a:custGeom>
              <a:avLst/>
              <a:gdLst>
                <a:gd name="connsiteX0" fmla="*/ 40333 w 95250"/>
                <a:gd name="connsiteY0" fmla="*/ 13427 h 95250"/>
                <a:gd name="connsiteX1" fmla="*/ 13427 w 95250"/>
                <a:gd name="connsiteY1" fmla="*/ 12054 h 95250"/>
                <a:gd name="connsiteX2" fmla="*/ 12054 w 95250"/>
                <a:gd name="connsiteY2" fmla="*/ 38961 h 95250"/>
                <a:gd name="connsiteX3" fmla="*/ 13377 w 95250"/>
                <a:gd name="connsiteY3" fmla="*/ 40288 h 95250"/>
                <a:gd name="connsiteX4" fmla="*/ 61002 w 95250"/>
                <a:gd name="connsiteY4" fmla="*/ 87913 h 95250"/>
                <a:gd name="connsiteX5" fmla="*/ 87833 w 95250"/>
                <a:gd name="connsiteY5" fmla="*/ 90357 h 95250"/>
                <a:gd name="connsiteX6" fmla="*/ 90277 w 95250"/>
                <a:gd name="connsiteY6" fmla="*/ 63528 h 95250"/>
                <a:gd name="connsiteX7" fmla="*/ 87196 w 95250"/>
                <a:gd name="connsiteY7" fmla="*/ 60576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40333" y="13427"/>
                  </a:moveTo>
                  <a:cubicBezTo>
                    <a:pt x="33283" y="5618"/>
                    <a:pt x="21237" y="5004"/>
                    <a:pt x="13427" y="12054"/>
                  </a:cubicBezTo>
                  <a:cubicBezTo>
                    <a:pt x="5618" y="19105"/>
                    <a:pt x="5004" y="31151"/>
                    <a:pt x="12054" y="38961"/>
                  </a:cubicBezTo>
                  <a:cubicBezTo>
                    <a:pt x="12474" y="39424"/>
                    <a:pt x="12916" y="39867"/>
                    <a:pt x="13377" y="40288"/>
                  </a:cubicBezTo>
                  <a:lnTo>
                    <a:pt x="61002" y="87913"/>
                  </a:lnTo>
                  <a:cubicBezTo>
                    <a:pt x="67737" y="95996"/>
                    <a:pt x="79749" y="97091"/>
                    <a:pt x="87833" y="90357"/>
                  </a:cubicBezTo>
                  <a:cubicBezTo>
                    <a:pt x="95916" y="83623"/>
                    <a:pt x="97010" y="71611"/>
                    <a:pt x="90277" y="63528"/>
                  </a:cubicBezTo>
                  <a:cubicBezTo>
                    <a:pt x="89363" y="62431"/>
                    <a:pt x="88331" y="61442"/>
                    <a:pt x="87196" y="605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EA6C8AF-61EC-4FCE-AA2B-0910263CBE53}"/>
                </a:ext>
              </a:extLst>
            </p:cNvPr>
            <p:cNvSpPr/>
            <p:nvPr/>
          </p:nvSpPr>
          <p:spPr>
            <a:xfrm>
              <a:off x="5791542" y="2830403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2" y="7144"/>
                    <a:pt x="7144" y="15672"/>
                    <a:pt x="7144" y="26194"/>
                  </a:cubicBezTo>
                  <a:cubicBezTo>
                    <a:pt x="7144" y="36715"/>
                    <a:pt x="15672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84D8841-9F20-4C1D-BA79-1A6F425B4101}"/>
              </a:ext>
            </a:extLst>
          </p:cNvPr>
          <p:cNvSpPr/>
          <p:nvPr/>
        </p:nvSpPr>
        <p:spPr>
          <a:xfrm>
            <a:off x="5688464" y="3776891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100012 h 1771650"/>
              <a:gd name="connsiteX3" fmla="*/ 1943100 w 1943100"/>
              <a:gd name="connsiteY3" fmla="*/ 1280160 h 1771650"/>
              <a:gd name="connsiteX4" fmla="*/ 1845945 w 1943100"/>
              <a:gd name="connsiteY4" fmla="*/ 1377315 h 1771650"/>
              <a:gd name="connsiteX5" fmla="*/ 1554480 w 1943100"/>
              <a:gd name="connsiteY5" fmla="*/ 1377315 h 1771650"/>
              <a:gd name="connsiteX6" fmla="*/ 1554480 w 1943100"/>
              <a:gd name="connsiteY6" fmla="*/ 1771650 h 1771650"/>
              <a:gd name="connsiteX7" fmla="*/ 1165860 w 1943100"/>
              <a:gd name="connsiteY7" fmla="*/ 1374457 h 1771650"/>
              <a:gd name="connsiteX8" fmla="*/ 97155 w 1943100"/>
              <a:gd name="connsiteY8" fmla="*/ 1374457 h 1771650"/>
              <a:gd name="connsiteX9" fmla="*/ 0 w 1943100"/>
              <a:gd name="connsiteY9" fmla="*/ 1277302 h 1771650"/>
              <a:gd name="connsiteX10" fmla="*/ 0 w 1943100"/>
              <a:gd name="connsiteY10" fmla="*/ 97155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7" y="0"/>
                  <a:pt x="1943100" y="45720"/>
                  <a:pt x="1943100" y="100012"/>
                </a:cubicBezTo>
                <a:lnTo>
                  <a:pt x="1943100" y="1280160"/>
                </a:lnTo>
                <a:cubicBezTo>
                  <a:pt x="1943100" y="1331595"/>
                  <a:pt x="1900237" y="1377315"/>
                  <a:pt x="1845945" y="1377315"/>
                </a:cubicBezTo>
                <a:lnTo>
                  <a:pt x="1554480" y="1377315"/>
                </a:lnTo>
                <a:lnTo>
                  <a:pt x="1554480" y="1771650"/>
                </a:lnTo>
                <a:lnTo>
                  <a:pt x="1165860" y="1374457"/>
                </a:lnTo>
                <a:lnTo>
                  <a:pt x="97155" y="1374457"/>
                </a:lnTo>
                <a:cubicBezTo>
                  <a:pt x="42862" y="1374457"/>
                  <a:pt x="0" y="1331595"/>
                  <a:pt x="0" y="1277302"/>
                </a:cubicBezTo>
                <a:lnTo>
                  <a:pt x="0" y="97155"/>
                </a:lnTo>
                <a:cubicBezTo>
                  <a:pt x="0" y="45720"/>
                  <a:pt x="42862" y="0"/>
                  <a:pt x="97155" y="0"/>
                </a:cubicBezTo>
                <a:close/>
              </a:path>
            </a:pathLst>
          </a:custGeom>
          <a:solidFill>
            <a:srgbClr val="FFAA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9" name="Graphic 25" descr="Bar graph with upward trend">
            <a:extLst>
              <a:ext uri="{FF2B5EF4-FFF2-40B4-BE49-F238E27FC236}">
                <a16:creationId xmlns:a16="http://schemas.microsoft.com/office/drawing/2014/main" id="{F9ED138D-F19C-4E96-A0CE-525F18B0A560}"/>
              </a:ext>
            </a:extLst>
          </p:cNvPr>
          <p:cNvGrpSpPr/>
          <p:nvPr/>
        </p:nvGrpSpPr>
        <p:grpSpPr>
          <a:xfrm>
            <a:off x="6202814" y="4015737"/>
            <a:ext cx="914400" cy="914400"/>
            <a:chOff x="6202814" y="401276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5BDFC8B-D13B-458C-8B7B-99F5C1E7472F}"/>
                </a:ext>
              </a:extLst>
            </p:cNvPr>
            <p:cNvSpPr/>
            <p:nvPr/>
          </p:nvSpPr>
          <p:spPr>
            <a:xfrm>
              <a:off x="6329020" y="4129447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921415E-B85C-4CBA-A8FB-4EFD5C0D45BE}"/>
                </a:ext>
              </a:extLst>
            </p:cNvPr>
            <p:cNvSpPr/>
            <p:nvPr/>
          </p:nvSpPr>
          <p:spPr>
            <a:xfrm>
              <a:off x="6843370" y="4129447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252C9C2-8BB3-4769-98B8-5294D2054E77}"/>
                </a:ext>
              </a:extLst>
            </p:cNvPr>
            <p:cNvSpPr/>
            <p:nvPr/>
          </p:nvSpPr>
          <p:spPr>
            <a:xfrm>
              <a:off x="6643345" y="4319947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8F1C1FF-68FD-455C-AD5D-EBA883BC5EF6}"/>
                </a:ext>
              </a:extLst>
            </p:cNvPr>
            <p:cNvSpPr/>
            <p:nvPr/>
          </p:nvSpPr>
          <p:spPr>
            <a:xfrm>
              <a:off x="6443320" y="4491397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B8CE244-DC0C-4062-B415-595BF86BE9CD}"/>
                </a:ext>
              </a:extLst>
            </p:cNvPr>
            <p:cNvSpPr/>
            <p:nvPr/>
          </p:nvSpPr>
          <p:spPr>
            <a:xfrm>
              <a:off x="6439415" y="4129447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886F397D-6A91-4608-9209-93D918DF9BE3}"/>
              </a:ext>
            </a:extLst>
          </p:cNvPr>
          <p:cNvSpPr/>
          <p:nvPr/>
        </p:nvSpPr>
        <p:spPr>
          <a:xfrm>
            <a:off x="8837343" y="209619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AA0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BAF2360-2445-4A53-8FEE-52E4670B1E5C}"/>
              </a:ext>
            </a:extLst>
          </p:cNvPr>
          <p:cNvSpPr/>
          <p:nvPr/>
        </p:nvSpPr>
        <p:spPr>
          <a:xfrm>
            <a:off x="8837343" y="2472599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0F72287-E545-4E50-8974-BFDB295E8631}"/>
              </a:ext>
            </a:extLst>
          </p:cNvPr>
          <p:cNvSpPr/>
          <p:nvPr/>
        </p:nvSpPr>
        <p:spPr>
          <a:xfrm>
            <a:off x="1903164" y="209157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00BDE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847B46B-DC16-494E-9BBF-C655EAB694EA}"/>
              </a:ext>
            </a:extLst>
          </p:cNvPr>
          <p:cNvSpPr/>
          <p:nvPr/>
        </p:nvSpPr>
        <p:spPr>
          <a:xfrm>
            <a:off x="623004" y="2467981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221480" y="694161"/>
            <a:ext cx="3749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CHAT INFOGRAPHIC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4E331C1-8088-4357-AB50-EDEE22A58588}"/>
              </a:ext>
            </a:extLst>
          </p:cNvPr>
          <p:cNvSpPr/>
          <p:nvPr/>
        </p:nvSpPr>
        <p:spPr>
          <a:xfrm>
            <a:off x="4560436" y="2216379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97155 h 1771650"/>
              <a:gd name="connsiteX3" fmla="*/ 1943100 w 1943100"/>
              <a:gd name="connsiteY3" fmla="*/ 1277302 h 1771650"/>
              <a:gd name="connsiteX4" fmla="*/ 1845945 w 1943100"/>
              <a:gd name="connsiteY4" fmla="*/ 1374457 h 1771650"/>
              <a:gd name="connsiteX5" fmla="*/ 777240 w 1943100"/>
              <a:gd name="connsiteY5" fmla="*/ 1374457 h 1771650"/>
              <a:gd name="connsiteX6" fmla="*/ 388620 w 1943100"/>
              <a:gd name="connsiteY6" fmla="*/ 1771650 h 1771650"/>
              <a:gd name="connsiteX7" fmla="*/ 388620 w 1943100"/>
              <a:gd name="connsiteY7" fmla="*/ 1377315 h 1771650"/>
              <a:gd name="connsiteX8" fmla="*/ 97155 w 1943100"/>
              <a:gd name="connsiteY8" fmla="*/ 1377315 h 1771650"/>
              <a:gd name="connsiteX9" fmla="*/ 0 w 1943100"/>
              <a:gd name="connsiteY9" fmla="*/ 1280160 h 1771650"/>
              <a:gd name="connsiteX10" fmla="*/ 0 w 1943100"/>
              <a:gd name="connsiteY10" fmla="*/ 100012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8" y="0"/>
                  <a:pt x="1943100" y="45720"/>
                  <a:pt x="1943100" y="97155"/>
                </a:cubicBezTo>
                <a:lnTo>
                  <a:pt x="1943100" y="1277302"/>
                </a:lnTo>
                <a:cubicBezTo>
                  <a:pt x="1943100" y="1331595"/>
                  <a:pt x="1900238" y="1374457"/>
                  <a:pt x="1845945" y="1374457"/>
                </a:cubicBezTo>
                <a:lnTo>
                  <a:pt x="777240" y="1374457"/>
                </a:lnTo>
                <a:lnTo>
                  <a:pt x="388620" y="1771650"/>
                </a:lnTo>
                <a:lnTo>
                  <a:pt x="388620" y="1377315"/>
                </a:lnTo>
                <a:lnTo>
                  <a:pt x="97155" y="1377315"/>
                </a:lnTo>
                <a:cubicBezTo>
                  <a:pt x="42863" y="1377315"/>
                  <a:pt x="0" y="1331595"/>
                  <a:pt x="0" y="1280160"/>
                </a:cubicBezTo>
                <a:lnTo>
                  <a:pt x="0" y="100012"/>
                </a:lnTo>
                <a:cubicBezTo>
                  <a:pt x="0" y="45720"/>
                  <a:pt x="42863" y="0"/>
                  <a:pt x="97155" y="0"/>
                </a:cubicBezTo>
                <a:close/>
              </a:path>
            </a:pathLst>
          </a:custGeom>
          <a:solidFill>
            <a:srgbClr val="5FD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" name="Graphic 27" descr="Lightbulb and gear">
            <a:extLst>
              <a:ext uri="{FF2B5EF4-FFF2-40B4-BE49-F238E27FC236}">
                <a16:creationId xmlns:a16="http://schemas.microsoft.com/office/drawing/2014/main" id="{1EFE41A2-1BE1-4B51-9D31-B4EC1EDAD17C}"/>
              </a:ext>
            </a:extLst>
          </p:cNvPr>
          <p:cNvGrpSpPr/>
          <p:nvPr/>
        </p:nvGrpSpPr>
        <p:grpSpPr>
          <a:xfrm>
            <a:off x="5074786" y="2445897"/>
            <a:ext cx="914400" cy="914400"/>
            <a:chOff x="5074786" y="244292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E4ED265-C870-4A46-A05D-28551626F8DE}"/>
                </a:ext>
              </a:extLst>
            </p:cNvPr>
            <p:cNvSpPr/>
            <p:nvPr/>
          </p:nvSpPr>
          <p:spPr>
            <a:xfrm>
              <a:off x="5407113" y="2744202"/>
              <a:ext cx="228600" cy="228600"/>
            </a:xfrm>
            <a:custGeom>
              <a:avLst/>
              <a:gdLst>
                <a:gd name="connsiteX0" fmla="*/ 194691 w 228600"/>
                <a:gd name="connsiteY0" fmla="*/ 71818 h 228600"/>
                <a:gd name="connsiteX1" fmla="*/ 202787 w 228600"/>
                <a:gd name="connsiteY1" fmla="*/ 47816 h 228600"/>
                <a:gd name="connsiteX2" fmla="*/ 184499 w 228600"/>
                <a:gd name="connsiteY2" fmla="*/ 29527 h 228600"/>
                <a:gd name="connsiteX3" fmla="*/ 160496 w 228600"/>
                <a:gd name="connsiteY3" fmla="*/ 37624 h 228600"/>
                <a:gd name="connsiteX4" fmla="*/ 140684 w 228600"/>
                <a:gd name="connsiteY4" fmla="*/ 29527 h 228600"/>
                <a:gd name="connsiteX5" fmla="*/ 129445 w 228600"/>
                <a:gd name="connsiteY5" fmla="*/ 7144 h 228600"/>
                <a:gd name="connsiteX6" fmla="*/ 103918 w 228600"/>
                <a:gd name="connsiteY6" fmla="*/ 7144 h 228600"/>
                <a:gd name="connsiteX7" fmla="*/ 92583 w 228600"/>
                <a:gd name="connsiteY7" fmla="*/ 29623 h 228600"/>
                <a:gd name="connsiteX8" fmla="*/ 72676 w 228600"/>
                <a:gd name="connsiteY8" fmla="*/ 37719 h 228600"/>
                <a:gd name="connsiteX9" fmla="*/ 48673 w 228600"/>
                <a:gd name="connsiteY9" fmla="*/ 29623 h 228600"/>
                <a:gd name="connsiteX10" fmla="*/ 30385 w 228600"/>
                <a:gd name="connsiteY10" fmla="*/ 47911 h 228600"/>
                <a:gd name="connsiteX11" fmla="*/ 38005 w 228600"/>
                <a:gd name="connsiteY11" fmla="*/ 71914 h 228600"/>
                <a:gd name="connsiteX12" fmla="*/ 29623 w 228600"/>
                <a:gd name="connsiteY12" fmla="*/ 91726 h 228600"/>
                <a:gd name="connsiteX13" fmla="*/ 7144 w 228600"/>
                <a:gd name="connsiteY13" fmla="*/ 102965 h 228600"/>
                <a:gd name="connsiteX14" fmla="*/ 7144 w 228600"/>
                <a:gd name="connsiteY14" fmla="*/ 128111 h 228600"/>
                <a:gd name="connsiteX15" fmla="*/ 29623 w 228600"/>
                <a:gd name="connsiteY15" fmla="*/ 139446 h 228600"/>
                <a:gd name="connsiteX16" fmla="*/ 37719 w 228600"/>
                <a:gd name="connsiteY16" fmla="*/ 159258 h 228600"/>
                <a:gd name="connsiteX17" fmla="*/ 29623 w 228600"/>
                <a:gd name="connsiteY17" fmla="*/ 183261 h 228600"/>
                <a:gd name="connsiteX18" fmla="*/ 48673 w 228600"/>
                <a:gd name="connsiteY18" fmla="*/ 201549 h 228600"/>
                <a:gd name="connsiteX19" fmla="*/ 72676 w 228600"/>
                <a:gd name="connsiteY19" fmla="*/ 193358 h 228600"/>
                <a:gd name="connsiteX20" fmla="*/ 92488 w 228600"/>
                <a:gd name="connsiteY20" fmla="*/ 201549 h 228600"/>
                <a:gd name="connsiteX21" fmla="*/ 103727 w 228600"/>
                <a:gd name="connsiteY21" fmla="*/ 223933 h 228600"/>
                <a:gd name="connsiteX22" fmla="*/ 129254 w 228600"/>
                <a:gd name="connsiteY22" fmla="*/ 223933 h 228600"/>
                <a:gd name="connsiteX23" fmla="*/ 140589 w 228600"/>
                <a:gd name="connsiteY23" fmla="*/ 201930 h 228600"/>
                <a:gd name="connsiteX24" fmla="*/ 160115 w 228600"/>
                <a:gd name="connsiteY24" fmla="*/ 194024 h 228600"/>
                <a:gd name="connsiteX25" fmla="*/ 184023 w 228600"/>
                <a:gd name="connsiteY25" fmla="*/ 202216 h 228600"/>
                <a:gd name="connsiteX26" fmla="*/ 202311 w 228600"/>
                <a:gd name="connsiteY26" fmla="*/ 183833 h 228600"/>
                <a:gd name="connsiteX27" fmla="*/ 194215 w 228600"/>
                <a:gd name="connsiteY27" fmla="*/ 159925 h 228600"/>
                <a:gd name="connsiteX28" fmla="*/ 202883 w 228600"/>
                <a:gd name="connsiteY28" fmla="*/ 140018 h 228600"/>
                <a:gd name="connsiteX29" fmla="*/ 225266 w 228600"/>
                <a:gd name="connsiteY29" fmla="*/ 128778 h 228600"/>
                <a:gd name="connsiteX30" fmla="*/ 225266 w 228600"/>
                <a:gd name="connsiteY30" fmla="*/ 102965 h 228600"/>
                <a:gd name="connsiteX31" fmla="*/ 202787 w 228600"/>
                <a:gd name="connsiteY31" fmla="*/ 91630 h 228600"/>
                <a:gd name="connsiteX32" fmla="*/ 194691 w 228600"/>
                <a:gd name="connsiteY32" fmla="*/ 71818 h 228600"/>
                <a:gd name="connsiteX33" fmla="*/ 116586 w 228600"/>
                <a:gd name="connsiteY33" fmla="*/ 154019 h 228600"/>
                <a:gd name="connsiteX34" fmla="*/ 78486 w 228600"/>
                <a:gd name="connsiteY34" fmla="*/ 115919 h 228600"/>
                <a:gd name="connsiteX35" fmla="*/ 116586 w 228600"/>
                <a:gd name="connsiteY35" fmla="*/ 77819 h 228600"/>
                <a:gd name="connsiteX36" fmla="*/ 154686 w 228600"/>
                <a:gd name="connsiteY36" fmla="*/ 115919 h 228600"/>
                <a:gd name="connsiteX37" fmla="*/ 116586 w 228600"/>
                <a:gd name="connsiteY37" fmla="*/ 154019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28600" h="228600">
                  <a:moveTo>
                    <a:pt x="194691" y="71818"/>
                  </a:moveTo>
                  <a:lnTo>
                    <a:pt x="202787" y="47816"/>
                  </a:lnTo>
                  <a:lnTo>
                    <a:pt x="184499" y="29527"/>
                  </a:lnTo>
                  <a:lnTo>
                    <a:pt x="160496" y="37624"/>
                  </a:lnTo>
                  <a:cubicBezTo>
                    <a:pt x="154256" y="34108"/>
                    <a:pt x="147600" y="31388"/>
                    <a:pt x="140684" y="29527"/>
                  </a:cubicBezTo>
                  <a:lnTo>
                    <a:pt x="129445" y="7144"/>
                  </a:lnTo>
                  <a:lnTo>
                    <a:pt x="103918" y="7144"/>
                  </a:lnTo>
                  <a:lnTo>
                    <a:pt x="92583" y="29623"/>
                  </a:lnTo>
                  <a:cubicBezTo>
                    <a:pt x="85642" y="31500"/>
                    <a:pt x="78957" y="34219"/>
                    <a:pt x="72676" y="37719"/>
                  </a:cubicBezTo>
                  <a:lnTo>
                    <a:pt x="48673" y="29623"/>
                  </a:lnTo>
                  <a:lnTo>
                    <a:pt x="30385" y="47911"/>
                  </a:lnTo>
                  <a:lnTo>
                    <a:pt x="38005" y="71914"/>
                  </a:lnTo>
                  <a:cubicBezTo>
                    <a:pt x="34350" y="78119"/>
                    <a:pt x="31532" y="84781"/>
                    <a:pt x="29623" y="91726"/>
                  </a:cubicBezTo>
                  <a:lnTo>
                    <a:pt x="7144" y="102965"/>
                  </a:lnTo>
                  <a:lnTo>
                    <a:pt x="7144" y="128111"/>
                  </a:lnTo>
                  <a:lnTo>
                    <a:pt x="29623" y="139446"/>
                  </a:lnTo>
                  <a:cubicBezTo>
                    <a:pt x="31475" y="146365"/>
                    <a:pt x="34196" y="153022"/>
                    <a:pt x="37719" y="159258"/>
                  </a:cubicBezTo>
                  <a:lnTo>
                    <a:pt x="29623" y="183261"/>
                  </a:lnTo>
                  <a:lnTo>
                    <a:pt x="48673" y="201549"/>
                  </a:lnTo>
                  <a:lnTo>
                    <a:pt x="72676" y="193358"/>
                  </a:lnTo>
                  <a:cubicBezTo>
                    <a:pt x="78911" y="196907"/>
                    <a:pt x="85567" y="199658"/>
                    <a:pt x="92488" y="201549"/>
                  </a:cubicBezTo>
                  <a:lnTo>
                    <a:pt x="103727" y="223933"/>
                  </a:lnTo>
                  <a:lnTo>
                    <a:pt x="129254" y="223933"/>
                  </a:lnTo>
                  <a:lnTo>
                    <a:pt x="140589" y="201930"/>
                  </a:lnTo>
                  <a:cubicBezTo>
                    <a:pt x="147389" y="200081"/>
                    <a:pt x="153944" y="197427"/>
                    <a:pt x="160115" y="194024"/>
                  </a:cubicBezTo>
                  <a:lnTo>
                    <a:pt x="184023" y="202216"/>
                  </a:lnTo>
                  <a:lnTo>
                    <a:pt x="202311" y="183833"/>
                  </a:lnTo>
                  <a:lnTo>
                    <a:pt x="194215" y="159925"/>
                  </a:lnTo>
                  <a:cubicBezTo>
                    <a:pt x="197853" y="153641"/>
                    <a:pt x="200761" y="146962"/>
                    <a:pt x="202883" y="140018"/>
                  </a:cubicBezTo>
                  <a:lnTo>
                    <a:pt x="225266" y="128778"/>
                  </a:lnTo>
                  <a:lnTo>
                    <a:pt x="225266" y="102965"/>
                  </a:lnTo>
                  <a:lnTo>
                    <a:pt x="202787" y="91630"/>
                  </a:lnTo>
                  <a:cubicBezTo>
                    <a:pt x="200969" y="84700"/>
                    <a:pt x="198247" y="78039"/>
                    <a:pt x="194691" y="71818"/>
                  </a:cubicBezTo>
                  <a:close/>
                  <a:moveTo>
                    <a:pt x="116586" y="154019"/>
                  </a:moveTo>
                  <a:cubicBezTo>
                    <a:pt x="95544" y="154019"/>
                    <a:pt x="78486" y="136961"/>
                    <a:pt x="78486" y="115919"/>
                  </a:cubicBezTo>
                  <a:cubicBezTo>
                    <a:pt x="78486" y="94878"/>
                    <a:pt x="95544" y="77819"/>
                    <a:pt x="116586" y="77819"/>
                  </a:cubicBezTo>
                  <a:cubicBezTo>
                    <a:pt x="137500" y="78126"/>
                    <a:pt x="154379" y="95005"/>
                    <a:pt x="154686" y="115919"/>
                  </a:cubicBezTo>
                  <a:cubicBezTo>
                    <a:pt x="154686" y="136961"/>
                    <a:pt x="137628" y="154019"/>
                    <a:pt x="116586" y="154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0546E82-7713-44B7-9F8E-719CB170B1F5}"/>
                </a:ext>
              </a:extLst>
            </p:cNvPr>
            <p:cNvSpPr/>
            <p:nvPr/>
          </p:nvSpPr>
          <p:spPr>
            <a:xfrm>
              <a:off x="5408540" y="3148157"/>
              <a:ext cx="228600" cy="66675"/>
            </a:xfrm>
            <a:custGeom>
              <a:avLst/>
              <a:gdLst>
                <a:gd name="connsiteX0" fmla="*/ 196979 w 228600"/>
                <a:gd name="connsiteY0" fmla="*/ 7144 h 66675"/>
                <a:gd name="connsiteX1" fmla="*/ 33053 w 228600"/>
                <a:gd name="connsiteY1" fmla="*/ 7144 h 66675"/>
                <a:gd name="connsiteX2" fmla="*/ 7192 w 228600"/>
                <a:gd name="connsiteY2" fmla="*/ 36242 h 66675"/>
                <a:gd name="connsiteX3" fmla="*/ 33053 w 228600"/>
                <a:gd name="connsiteY3" fmla="*/ 62103 h 66675"/>
                <a:gd name="connsiteX4" fmla="*/ 196979 w 228600"/>
                <a:gd name="connsiteY4" fmla="*/ 62103 h 66675"/>
                <a:gd name="connsiteX5" fmla="*/ 222840 w 228600"/>
                <a:gd name="connsiteY5" fmla="*/ 33005 h 66675"/>
                <a:gd name="connsiteX6" fmla="*/ 196979 w 228600"/>
                <a:gd name="connsiteY6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66675">
                  <a:moveTo>
                    <a:pt x="196979" y="7144"/>
                  </a:moveTo>
                  <a:lnTo>
                    <a:pt x="33053" y="7144"/>
                  </a:lnTo>
                  <a:cubicBezTo>
                    <a:pt x="17877" y="8038"/>
                    <a:pt x="6299" y="21066"/>
                    <a:pt x="7192" y="36242"/>
                  </a:cubicBezTo>
                  <a:cubicBezTo>
                    <a:pt x="8013" y="50171"/>
                    <a:pt x="19125" y="61283"/>
                    <a:pt x="33053" y="62103"/>
                  </a:cubicBezTo>
                  <a:lnTo>
                    <a:pt x="196979" y="62103"/>
                  </a:lnTo>
                  <a:cubicBezTo>
                    <a:pt x="212155" y="61209"/>
                    <a:pt x="223734" y="48181"/>
                    <a:pt x="222840" y="33005"/>
                  </a:cubicBezTo>
                  <a:cubicBezTo>
                    <a:pt x="222019" y="19076"/>
                    <a:pt x="210907" y="7964"/>
                    <a:pt x="19697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2A4662F-4448-47E4-AE5A-F4B56F04638A}"/>
                </a:ext>
              </a:extLst>
            </p:cNvPr>
            <p:cNvSpPr/>
            <p:nvPr/>
          </p:nvSpPr>
          <p:spPr>
            <a:xfrm>
              <a:off x="5456929" y="3241216"/>
              <a:ext cx="123825" cy="66675"/>
            </a:xfrm>
            <a:custGeom>
              <a:avLst/>
              <a:gdLst>
                <a:gd name="connsiteX0" fmla="*/ 66675 w 123825"/>
                <a:gd name="connsiteY0" fmla="*/ 62103 h 66675"/>
                <a:gd name="connsiteX1" fmla="*/ 126111 w 123825"/>
                <a:gd name="connsiteY1" fmla="*/ 7144 h 66675"/>
                <a:gd name="connsiteX2" fmla="*/ 7144 w 123825"/>
                <a:gd name="connsiteY2" fmla="*/ 7144 h 66675"/>
                <a:gd name="connsiteX3" fmla="*/ 66675 w 123825"/>
                <a:gd name="connsiteY3" fmla="*/ 6210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25" h="66675">
                  <a:moveTo>
                    <a:pt x="66675" y="62103"/>
                  </a:moveTo>
                  <a:cubicBezTo>
                    <a:pt x="97775" y="62053"/>
                    <a:pt x="123631" y="38145"/>
                    <a:pt x="126111" y="7144"/>
                  </a:cubicBezTo>
                  <a:lnTo>
                    <a:pt x="7144" y="7144"/>
                  </a:lnTo>
                  <a:cubicBezTo>
                    <a:pt x="9671" y="38160"/>
                    <a:pt x="35557" y="62057"/>
                    <a:pt x="66675" y="62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0E98439-F1F0-42F2-A886-31960E5CCD85}"/>
                </a:ext>
              </a:extLst>
            </p:cNvPr>
            <p:cNvSpPr/>
            <p:nvPr/>
          </p:nvSpPr>
          <p:spPr>
            <a:xfrm>
              <a:off x="5278050" y="2615995"/>
              <a:ext cx="485775" cy="504825"/>
            </a:xfrm>
            <a:custGeom>
              <a:avLst/>
              <a:gdLst>
                <a:gd name="connsiteX0" fmla="*/ 483394 w 485775"/>
                <a:gd name="connsiteY0" fmla="*/ 250508 h 504825"/>
                <a:gd name="connsiteX1" fmla="*/ 483394 w 485775"/>
                <a:gd name="connsiteY1" fmla="*/ 242316 h 504825"/>
                <a:gd name="connsiteX2" fmla="*/ 245269 w 485775"/>
                <a:gd name="connsiteY2" fmla="*/ 7144 h 504825"/>
                <a:gd name="connsiteX3" fmla="*/ 245269 w 485775"/>
                <a:gd name="connsiteY3" fmla="*/ 7144 h 504825"/>
                <a:gd name="connsiteX4" fmla="*/ 7144 w 485775"/>
                <a:gd name="connsiteY4" fmla="*/ 242316 h 504825"/>
                <a:gd name="connsiteX5" fmla="*/ 7144 w 485775"/>
                <a:gd name="connsiteY5" fmla="*/ 250508 h 504825"/>
                <a:gd name="connsiteX6" fmla="*/ 23717 w 485775"/>
                <a:gd name="connsiteY6" fmla="*/ 332899 h 504825"/>
                <a:gd name="connsiteX7" fmla="*/ 65056 w 485775"/>
                <a:gd name="connsiteY7" fmla="*/ 400622 h 504825"/>
                <a:gd name="connsiteX8" fmla="*/ 120777 w 485775"/>
                <a:gd name="connsiteY8" fmla="*/ 491109 h 504825"/>
                <a:gd name="connsiteX9" fmla="*/ 137160 w 485775"/>
                <a:gd name="connsiteY9" fmla="*/ 501206 h 504825"/>
                <a:gd name="connsiteX10" fmla="*/ 353378 w 485775"/>
                <a:gd name="connsiteY10" fmla="*/ 501206 h 504825"/>
                <a:gd name="connsiteX11" fmla="*/ 369761 w 485775"/>
                <a:gd name="connsiteY11" fmla="*/ 491109 h 504825"/>
                <a:gd name="connsiteX12" fmla="*/ 425482 w 485775"/>
                <a:gd name="connsiteY12" fmla="*/ 400622 h 504825"/>
                <a:gd name="connsiteX13" fmla="*/ 466820 w 485775"/>
                <a:gd name="connsiteY13" fmla="*/ 332899 h 504825"/>
                <a:gd name="connsiteX14" fmla="*/ 483394 w 485775"/>
                <a:gd name="connsiteY14" fmla="*/ 250508 h 504825"/>
                <a:gd name="connsiteX15" fmla="*/ 428530 w 485775"/>
                <a:gd name="connsiteY15" fmla="*/ 249650 h 504825"/>
                <a:gd name="connsiteX16" fmla="*/ 415862 w 485775"/>
                <a:gd name="connsiteY16" fmla="*/ 313658 h 504825"/>
                <a:gd name="connsiteX17" fmla="*/ 385000 w 485775"/>
                <a:gd name="connsiteY17" fmla="*/ 363950 h 504825"/>
                <a:gd name="connsiteX18" fmla="*/ 330994 w 485775"/>
                <a:gd name="connsiteY18" fmla="*/ 446056 h 504825"/>
                <a:gd name="connsiteX19" fmla="*/ 159544 w 485775"/>
                <a:gd name="connsiteY19" fmla="*/ 446056 h 504825"/>
                <a:gd name="connsiteX20" fmla="*/ 106013 w 485775"/>
                <a:gd name="connsiteY20" fmla="*/ 363665 h 504825"/>
                <a:gd name="connsiteX21" fmla="*/ 75152 w 485775"/>
                <a:gd name="connsiteY21" fmla="*/ 313373 h 504825"/>
                <a:gd name="connsiteX22" fmla="*/ 62008 w 485775"/>
                <a:gd name="connsiteY22" fmla="*/ 249364 h 504825"/>
                <a:gd name="connsiteX23" fmla="*/ 62008 w 485775"/>
                <a:gd name="connsiteY23" fmla="*/ 242507 h 504825"/>
                <a:gd name="connsiteX24" fmla="*/ 244983 w 485775"/>
                <a:gd name="connsiteY24" fmla="*/ 61531 h 504825"/>
                <a:gd name="connsiteX25" fmla="*/ 244983 w 485775"/>
                <a:gd name="connsiteY25" fmla="*/ 61531 h 504825"/>
                <a:gd name="connsiteX26" fmla="*/ 427958 w 485775"/>
                <a:gd name="connsiteY26" fmla="*/ 242507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85775" h="504825">
                  <a:moveTo>
                    <a:pt x="483394" y="250508"/>
                  </a:moveTo>
                  <a:lnTo>
                    <a:pt x="483394" y="242316"/>
                  </a:lnTo>
                  <a:cubicBezTo>
                    <a:pt x="480967" y="112304"/>
                    <a:pt x="375301" y="7948"/>
                    <a:pt x="245269" y="7144"/>
                  </a:cubicBezTo>
                  <a:lnTo>
                    <a:pt x="245269" y="7144"/>
                  </a:lnTo>
                  <a:cubicBezTo>
                    <a:pt x="115236" y="7948"/>
                    <a:pt x="9571" y="112304"/>
                    <a:pt x="7144" y="242316"/>
                  </a:cubicBezTo>
                  <a:lnTo>
                    <a:pt x="7144" y="250508"/>
                  </a:lnTo>
                  <a:cubicBezTo>
                    <a:pt x="8014" y="278705"/>
                    <a:pt x="13617" y="306557"/>
                    <a:pt x="23717" y="332899"/>
                  </a:cubicBezTo>
                  <a:cubicBezTo>
                    <a:pt x="33358" y="357752"/>
                    <a:pt x="47356" y="380687"/>
                    <a:pt x="65056" y="400622"/>
                  </a:cubicBezTo>
                  <a:cubicBezTo>
                    <a:pt x="86868" y="424339"/>
                    <a:pt x="110680" y="470535"/>
                    <a:pt x="120777" y="491109"/>
                  </a:cubicBezTo>
                  <a:cubicBezTo>
                    <a:pt x="123865" y="497324"/>
                    <a:pt x="130220" y="501240"/>
                    <a:pt x="137160" y="501206"/>
                  </a:cubicBezTo>
                  <a:lnTo>
                    <a:pt x="353378" y="501206"/>
                  </a:lnTo>
                  <a:cubicBezTo>
                    <a:pt x="360317" y="501240"/>
                    <a:pt x="366673" y="497324"/>
                    <a:pt x="369761" y="491109"/>
                  </a:cubicBezTo>
                  <a:cubicBezTo>
                    <a:pt x="379857" y="470535"/>
                    <a:pt x="403670" y="424434"/>
                    <a:pt x="425482" y="400622"/>
                  </a:cubicBezTo>
                  <a:cubicBezTo>
                    <a:pt x="443181" y="380687"/>
                    <a:pt x="457180" y="357752"/>
                    <a:pt x="466820" y="332899"/>
                  </a:cubicBezTo>
                  <a:cubicBezTo>
                    <a:pt x="476921" y="306557"/>
                    <a:pt x="482523" y="278705"/>
                    <a:pt x="483394" y="250508"/>
                  </a:cubicBezTo>
                  <a:close/>
                  <a:moveTo>
                    <a:pt x="428530" y="249650"/>
                  </a:moveTo>
                  <a:cubicBezTo>
                    <a:pt x="427853" y="271538"/>
                    <a:pt x="423573" y="293163"/>
                    <a:pt x="415862" y="313658"/>
                  </a:cubicBezTo>
                  <a:cubicBezTo>
                    <a:pt x="408629" y="332115"/>
                    <a:pt x="398180" y="349143"/>
                    <a:pt x="385000" y="363950"/>
                  </a:cubicBezTo>
                  <a:cubicBezTo>
                    <a:pt x="363858" y="389119"/>
                    <a:pt x="345732" y="416675"/>
                    <a:pt x="330994" y="446056"/>
                  </a:cubicBezTo>
                  <a:lnTo>
                    <a:pt x="159544" y="446056"/>
                  </a:lnTo>
                  <a:cubicBezTo>
                    <a:pt x="144974" y="416599"/>
                    <a:pt x="127008" y="388947"/>
                    <a:pt x="106013" y="363665"/>
                  </a:cubicBezTo>
                  <a:cubicBezTo>
                    <a:pt x="92834" y="348857"/>
                    <a:pt x="82385" y="331829"/>
                    <a:pt x="75152" y="313373"/>
                  </a:cubicBezTo>
                  <a:cubicBezTo>
                    <a:pt x="67279" y="292905"/>
                    <a:pt x="62837" y="271279"/>
                    <a:pt x="62008" y="249364"/>
                  </a:cubicBezTo>
                  <a:lnTo>
                    <a:pt x="62008" y="242507"/>
                  </a:lnTo>
                  <a:cubicBezTo>
                    <a:pt x="63714" y="142494"/>
                    <a:pt x="144957" y="62138"/>
                    <a:pt x="244983" y="61531"/>
                  </a:cubicBezTo>
                  <a:lnTo>
                    <a:pt x="244983" y="61531"/>
                  </a:lnTo>
                  <a:cubicBezTo>
                    <a:pt x="345009" y="62138"/>
                    <a:pt x="426252" y="142494"/>
                    <a:pt x="427958" y="2425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E8A952E-8970-4C46-ABC0-73736D64E823}"/>
                </a:ext>
              </a:extLst>
            </p:cNvPr>
            <p:cNvSpPr/>
            <p:nvPr/>
          </p:nvSpPr>
          <p:spPr>
            <a:xfrm>
              <a:off x="5499220" y="2473882"/>
              <a:ext cx="47625" cy="114300"/>
            </a:xfrm>
            <a:custGeom>
              <a:avLst/>
              <a:gdLst>
                <a:gd name="connsiteX0" fmla="*/ 26194 w 47625"/>
                <a:gd name="connsiteY0" fmla="*/ 111919 h 114300"/>
                <a:gd name="connsiteX1" fmla="*/ 45244 w 47625"/>
                <a:gd name="connsiteY1" fmla="*/ 92869 h 114300"/>
                <a:gd name="connsiteX2" fmla="*/ 45244 w 47625"/>
                <a:gd name="connsiteY2" fmla="*/ 26194 h 114300"/>
                <a:gd name="connsiteX3" fmla="*/ 26194 w 47625"/>
                <a:gd name="connsiteY3" fmla="*/ 7144 h 114300"/>
                <a:gd name="connsiteX4" fmla="*/ 7144 w 47625"/>
                <a:gd name="connsiteY4" fmla="*/ 26194 h 114300"/>
                <a:gd name="connsiteX5" fmla="*/ 7144 w 47625"/>
                <a:gd name="connsiteY5" fmla="*/ 92869 h 114300"/>
                <a:gd name="connsiteX6" fmla="*/ 26194 w 47625"/>
                <a:gd name="connsiteY6" fmla="*/ 111919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625" h="114300">
                  <a:moveTo>
                    <a:pt x="26194" y="111919"/>
                  </a:moveTo>
                  <a:cubicBezTo>
                    <a:pt x="36715" y="111919"/>
                    <a:pt x="45244" y="103390"/>
                    <a:pt x="45244" y="92869"/>
                  </a:cubicBezTo>
                  <a:lnTo>
                    <a:pt x="45244" y="26194"/>
                  </a:lnTo>
                  <a:cubicBezTo>
                    <a:pt x="45244" y="15673"/>
                    <a:pt x="36715" y="7144"/>
                    <a:pt x="26194" y="7144"/>
                  </a:cubicBezTo>
                  <a:cubicBezTo>
                    <a:pt x="15672" y="7144"/>
                    <a:pt x="7144" y="15673"/>
                    <a:pt x="7144" y="26194"/>
                  </a:cubicBezTo>
                  <a:lnTo>
                    <a:pt x="7144" y="92869"/>
                  </a:lnTo>
                  <a:cubicBezTo>
                    <a:pt x="7144" y="103390"/>
                    <a:pt x="15672" y="111919"/>
                    <a:pt x="26194" y="1119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DB4DA63-C82F-4822-A696-3955CB7357C2}"/>
                </a:ext>
              </a:extLst>
            </p:cNvPr>
            <p:cNvSpPr/>
            <p:nvPr/>
          </p:nvSpPr>
          <p:spPr>
            <a:xfrm>
              <a:off x="5240137" y="2583272"/>
              <a:ext cx="95250" cy="95250"/>
            </a:xfrm>
            <a:custGeom>
              <a:avLst/>
              <a:gdLst>
                <a:gd name="connsiteX0" fmla="*/ 59249 w 95250"/>
                <a:gd name="connsiteY0" fmla="*/ 86254 h 95250"/>
                <a:gd name="connsiteX1" fmla="*/ 86109 w 95250"/>
                <a:gd name="connsiteY1" fmla="*/ 86254 h 95250"/>
                <a:gd name="connsiteX2" fmla="*/ 86109 w 95250"/>
                <a:gd name="connsiteY2" fmla="*/ 59394 h 95250"/>
                <a:gd name="connsiteX3" fmla="*/ 38960 w 95250"/>
                <a:gd name="connsiteY3" fmla="*/ 12054 h 95250"/>
                <a:gd name="connsiteX4" fmla="*/ 12054 w 95250"/>
                <a:gd name="connsiteY4" fmla="*/ 13427 h 95250"/>
                <a:gd name="connsiteX5" fmla="*/ 12100 w 95250"/>
                <a:gd name="connsiteY5" fmla="*/ 3901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95250">
                  <a:moveTo>
                    <a:pt x="59249" y="86254"/>
                  </a:moveTo>
                  <a:cubicBezTo>
                    <a:pt x="66679" y="93640"/>
                    <a:pt x="78679" y="93640"/>
                    <a:pt x="86109" y="86254"/>
                  </a:cubicBezTo>
                  <a:cubicBezTo>
                    <a:pt x="93495" y="78824"/>
                    <a:pt x="93495" y="66824"/>
                    <a:pt x="86109" y="59394"/>
                  </a:cubicBezTo>
                  <a:lnTo>
                    <a:pt x="38960" y="12054"/>
                  </a:lnTo>
                  <a:cubicBezTo>
                    <a:pt x="31152" y="5004"/>
                    <a:pt x="19105" y="5618"/>
                    <a:pt x="12054" y="13427"/>
                  </a:cubicBezTo>
                  <a:cubicBezTo>
                    <a:pt x="5489" y="20698"/>
                    <a:pt x="5509" y="31763"/>
                    <a:pt x="12100" y="39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D67D4BD-8CB3-4BD0-BFBE-56C9C4470C04}"/>
                </a:ext>
              </a:extLst>
            </p:cNvPr>
            <p:cNvSpPr/>
            <p:nvPr/>
          </p:nvSpPr>
          <p:spPr>
            <a:xfrm>
              <a:off x="5711708" y="2588214"/>
              <a:ext cx="95250" cy="95250"/>
            </a:xfrm>
            <a:custGeom>
              <a:avLst/>
              <a:gdLst>
                <a:gd name="connsiteX0" fmla="*/ 26590 w 95250"/>
                <a:gd name="connsiteY0" fmla="*/ 90551 h 95250"/>
                <a:gd name="connsiteX1" fmla="*/ 40115 w 95250"/>
                <a:gd name="connsiteY1" fmla="*/ 84931 h 95250"/>
                <a:gd name="connsiteX2" fmla="*/ 87169 w 95250"/>
                <a:gd name="connsiteY2" fmla="*/ 37306 h 95250"/>
                <a:gd name="connsiteX3" fmla="*/ 82808 w 95250"/>
                <a:gd name="connsiteY3" fmla="*/ 10721 h 95250"/>
                <a:gd name="connsiteX4" fmla="*/ 60308 w 95250"/>
                <a:gd name="connsiteY4" fmla="*/ 10922 h 95250"/>
                <a:gd name="connsiteX5" fmla="*/ 12683 w 95250"/>
                <a:gd name="connsiteY5" fmla="*/ 58547 h 95250"/>
                <a:gd name="connsiteX6" fmla="*/ 12683 w 95250"/>
                <a:gd name="connsiteY6" fmla="*/ 85407 h 95250"/>
                <a:gd name="connsiteX7" fmla="*/ 26590 w 95250"/>
                <a:gd name="connsiteY7" fmla="*/ 9055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26590" y="90551"/>
                  </a:moveTo>
                  <a:cubicBezTo>
                    <a:pt x="31666" y="90555"/>
                    <a:pt x="36536" y="88532"/>
                    <a:pt x="40115" y="84931"/>
                  </a:cubicBezTo>
                  <a:lnTo>
                    <a:pt x="87169" y="37306"/>
                  </a:lnTo>
                  <a:cubicBezTo>
                    <a:pt x="93305" y="28760"/>
                    <a:pt x="91354" y="16858"/>
                    <a:pt x="82808" y="10721"/>
                  </a:cubicBezTo>
                  <a:cubicBezTo>
                    <a:pt x="76065" y="5878"/>
                    <a:pt x="66963" y="5959"/>
                    <a:pt x="60308" y="10922"/>
                  </a:cubicBezTo>
                  <a:lnTo>
                    <a:pt x="12683" y="58547"/>
                  </a:lnTo>
                  <a:cubicBezTo>
                    <a:pt x="5297" y="65977"/>
                    <a:pt x="5297" y="77977"/>
                    <a:pt x="12683" y="85407"/>
                  </a:cubicBezTo>
                  <a:cubicBezTo>
                    <a:pt x="16434" y="88930"/>
                    <a:pt x="21450" y="90785"/>
                    <a:pt x="26590" y="905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C9510A5-99DB-4ED2-B652-3D39CFDC87AD}"/>
                </a:ext>
              </a:extLst>
            </p:cNvPr>
            <p:cNvSpPr/>
            <p:nvPr/>
          </p:nvSpPr>
          <p:spPr>
            <a:xfrm>
              <a:off x="5136699" y="2831070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3" y="7144"/>
                    <a:pt x="7144" y="15672"/>
                    <a:pt x="7144" y="26194"/>
                  </a:cubicBezTo>
                  <a:cubicBezTo>
                    <a:pt x="7144" y="36715"/>
                    <a:pt x="15673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1ABE990-C1A1-4ECB-8B17-F987974223AF}"/>
                </a:ext>
              </a:extLst>
            </p:cNvPr>
            <p:cNvSpPr/>
            <p:nvPr/>
          </p:nvSpPr>
          <p:spPr>
            <a:xfrm>
              <a:off x="5238434" y="3032610"/>
              <a:ext cx="95250" cy="95250"/>
            </a:xfrm>
            <a:custGeom>
              <a:avLst/>
              <a:gdLst>
                <a:gd name="connsiteX0" fmla="*/ 60952 w 95250"/>
                <a:gd name="connsiteY0" fmla="*/ 11724 h 95250"/>
                <a:gd name="connsiteX1" fmla="*/ 13803 w 95250"/>
                <a:gd name="connsiteY1" fmla="*/ 59349 h 95250"/>
                <a:gd name="connsiteX2" fmla="*/ 11725 w 95250"/>
                <a:gd name="connsiteY2" fmla="*/ 86210 h 95250"/>
                <a:gd name="connsiteX3" fmla="*/ 38585 w 95250"/>
                <a:gd name="connsiteY3" fmla="*/ 88288 h 95250"/>
                <a:gd name="connsiteX4" fmla="*/ 40664 w 95250"/>
                <a:gd name="connsiteY4" fmla="*/ 86210 h 95250"/>
                <a:gd name="connsiteX5" fmla="*/ 87812 w 95250"/>
                <a:gd name="connsiteY5" fmla="*/ 38585 h 95250"/>
                <a:gd name="connsiteX6" fmla="*/ 85734 w 95250"/>
                <a:gd name="connsiteY6" fmla="*/ 11724 h 95250"/>
                <a:gd name="connsiteX7" fmla="*/ 60952 w 95250"/>
                <a:gd name="connsiteY7" fmla="*/ 1172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60952" y="11724"/>
                  </a:moveTo>
                  <a:lnTo>
                    <a:pt x="13803" y="59349"/>
                  </a:lnTo>
                  <a:cubicBezTo>
                    <a:pt x="5812" y="66193"/>
                    <a:pt x="4881" y="78218"/>
                    <a:pt x="11725" y="86210"/>
                  </a:cubicBezTo>
                  <a:cubicBezTo>
                    <a:pt x="18569" y="94201"/>
                    <a:pt x="30595" y="95131"/>
                    <a:pt x="38585" y="88288"/>
                  </a:cubicBezTo>
                  <a:cubicBezTo>
                    <a:pt x="39331" y="87650"/>
                    <a:pt x="40026" y="86955"/>
                    <a:pt x="40664" y="86210"/>
                  </a:cubicBezTo>
                  <a:lnTo>
                    <a:pt x="87812" y="38585"/>
                  </a:lnTo>
                  <a:cubicBezTo>
                    <a:pt x="94656" y="30593"/>
                    <a:pt x="93726" y="18568"/>
                    <a:pt x="85734" y="11724"/>
                  </a:cubicBezTo>
                  <a:cubicBezTo>
                    <a:pt x="78603" y="5617"/>
                    <a:pt x="68084" y="5617"/>
                    <a:pt x="60952" y="11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6398911-D6E5-40C9-B53B-3D537C57D212}"/>
                </a:ext>
              </a:extLst>
            </p:cNvPr>
            <p:cNvSpPr/>
            <p:nvPr/>
          </p:nvSpPr>
          <p:spPr>
            <a:xfrm>
              <a:off x="5711490" y="3027288"/>
              <a:ext cx="95250" cy="95250"/>
            </a:xfrm>
            <a:custGeom>
              <a:avLst/>
              <a:gdLst>
                <a:gd name="connsiteX0" fmla="*/ 40333 w 95250"/>
                <a:gd name="connsiteY0" fmla="*/ 13427 h 95250"/>
                <a:gd name="connsiteX1" fmla="*/ 13427 w 95250"/>
                <a:gd name="connsiteY1" fmla="*/ 12054 h 95250"/>
                <a:gd name="connsiteX2" fmla="*/ 12054 w 95250"/>
                <a:gd name="connsiteY2" fmla="*/ 38961 h 95250"/>
                <a:gd name="connsiteX3" fmla="*/ 13377 w 95250"/>
                <a:gd name="connsiteY3" fmla="*/ 40288 h 95250"/>
                <a:gd name="connsiteX4" fmla="*/ 61002 w 95250"/>
                <a:gd name="connsiteY4" fmla="*/ 87913 h 95250"/>
                <a:gd name="connsiteX5" fmla="*/ 87833 w 95250"/>
                <a:gd name="connsiteY5" fmla="*/ 90357 h 95250"/>
                <a:gd name="connsiteX6" fmla="*/ 90277 w 95250"/>
                <a:gd name="connsiteY6" fmla="*/ 63528 h 95250"/>
                <a:gd name="connsiteX7" fmla="*/ 87196 w 95250"/>
                <a:gd name="connsiteY7" fmla="*/ 60576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40333" y="13427"/>
                  </a:moveTo>
                  <a:cubicBezTo>
                    <a:pt x="33283" y="5618"/>
                    <a:pt x="21237" y="5004"/>
                    <a:pt x="13427" y="12054"/>
                  </a:cubicBezTo>
                  <a:cubicBezTo>
                    <a:pt x="5618" y="19105"/>
                    <a:pt x="5004" y="31151"/>
                    <a:pt x="12054" y="38961"/>
                  </a:cubicBezTo>
                  <a:cubicBezTo>
                    <a:pt x="12474" y="39424"/>
                    <a:pt x="12916" y="39867"/>
                    <a:pt x="13377" y="40288"/>
                  </a:cubicBezTo>
                  <a:lnTo>
                    <a:pt x="61002" y="87913"/>
                  </a:lnTo>
                  <a:cubicBezTo>
                    <a:pt x="67737" y="95996"/>
                    <a:pt x="79749" y="97091"/>
                    <a:pt x="87833" y="90357"/>
                  </a:cubicBezTo>
                  <a:cubicBezTo>
                    <a:pt x="95916" y="83623"/>
                    <a:pt x="97010" y="71611"/>
                    <a:pt x="90277" y="63528"/>
                  </a:cubicBezTo>
                  <a:cubicBezTo>
                    <a:pt x="89363" y="62431"/>
                    <a:pt x="88331" y="61442"/>
                    <a:pt x="87196" y="605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EA6C8AF-61EC-4FCE-AA2B-0910263CBE53}"/>
                </a:ext>
              </a:extLst>
            </p:cNvPr>
            <p:cNvSpPr/>
            <p:nvPr/>
          </p:nvSpPr>
          <p:spPr>
            <a:xfrm>
              <a:off x="5791542" y="2830403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2" y="7144"/>
                    <a:pt x="7144" y="15672"/>
                    <a:pt x="7144" y="26194"/>
                  </a:cubicBezTo>
                  <a:cubicBezTo>
                    <a:pt x="7144" y="36715"/>
                    <a:pt x="15672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84D8841-9F20-4C1D-BA79-1A6F425B4101}"/>
              </a:ext>
            </a:extLst>
          </p:cNvPr>
          <p:cNvSpPr/>
          <p:nvPr/>
        </p:nvSpPr>
        <p:spPr>
          <a:xfrm>
            <a:off x="5688464" y="3776891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100012 h 1771650"/>
              <a:gd name="connsiteX3" fmla="*/ 1943100 w 1943100"/>
              <a:gd name="connsiteY3" fmla="*/ 1280160 h 1771650"/>
              <a:gd name="connsiteX4" fmla="*/ 1845945 w 1943100"/>
              <a:gd name="connsiteY4" fmla="*/ 1377315 h 1771650"/>
              <a:gd name="connsiteX5" fmla="*/ 1554480 w 1943100"/>
              <a:gd name="connsiteY5" fmla="*/ 1377315 h 1771650"/>
              <a:gd name="connsiteX6" fmla="*/ 1554480 w 1943100"/>
              <a:gd name="connsiteY6" fmla="*/ 1771650 h 1771650"/>
              <a:gd name="connsiteX7" fmla="*/ 1165860 w 1943100"/>
              <a:gd name="connsiteY7" fmla="*/ 1374457 h 1771650"/>
              <a:gd name="connsiteX8" fmla="*/ 97155 w 1943100"/>
              <a:gd name="connsiteY8" fmla="*/ 1374457 h 1771650"/>
              <a:gd name="connsiteX9" fmla="*/ 0 w 1943100"/>
              <a:gd name="connsiteY9" fmla="*/ 1277302 h 1771650"/>
              <a:gd name="connsiteX10" fmla="*/ 0 w 1943100"/>
              <a:gd name="connsiteY10" fmla="*/ 97155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7" y="0"/>
                  <a:pt x="1943100" y="45720"/>
                  <a:pt x="1943100" y="100012"/>
                </a:cubicBezTo>
                <a:lnTo>
                  <a:pt x="1943100" y="1280160"/>
                </a:lnTo>
                <a:cubicBezTo>
                  <a:pt x="1943100" y="1331595"/>
                  <a:pt x="1900237" y="1377315"/>
                  <a:pt x="1845945" y="1377315"/>
                </a:cubicBezTo>
                <a:lnTo>
                  <a:pt x="1554480" y="1377315"/>
                </a:lnTo>
                <a:lnTo>
                  <a:pt x="1554480" y="1771650"/>
                </a:lnTo>
                <a:lnTo>
                  <a:pt x="1165860" y="1374457"/>
                </a:lnTo>
                <a:lnTo>
                  <a:pt x="97155" y="1374457"/>
                </a:lnTo>
                <a:cubicBezTo>
                  <a:pt x="42862" y="1374457"/>
                  <a:pt x="0" y="1331595"/>
                  <a:pt x="0" y="1277302"/>
                </a:cubicBezTo>
                <a:lnTo>
                  <a:pt x="0" y="97155"/>
                </a:lnTo>
                <a:cubicBezTo>
                  <a:pt x="0" y="45720"/>
                  <a:pt x="42862" y="0"/>
                  <a:pt x="97155" y="0"/>
                </a:cubicBezTo>
                <a:close/>
              </a:path>
            </a:pathLst>
          </a:custGeom>
          <a:solidFill>
            <a:srgbClr val="EF5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9" name="Graphic 25" descr="Bar graph with upward trend">
            <a:extLst>
              <a:ext uri="{FF2B5EF4-FFF2-40B4-BE49-F238E27FC236}">
                <a16:creationId xmlns:a16="http://schemas.microsoft.com/office/drawing/2014/main" id="{F9ED138D-F19C-4E96-A0CE-525F18B0A560}"/>
              </a:ext>
            </a:extLst>
          </p:cNvPr>
          <p:cNvGrpSpPr/>
          <p:nvPr/>
        </p:nvGrpSpPr>
        <p:grpSpPr>
          <a:xfrm>
            <a:off x="6202814" y="4015737"/>
            <a:ext cx="914400" cy="914400"/>
            <a:chOff x="6202814" y="401276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5BDFC8B-D13B-458C-8B7B-99F5C1E7472F}"/>
                </a:ext>
              </a:extLst>
            </p:cNvPr>
            <p:cNvSpPr/>
            <p:nvPr/>
          </p:nvSpPr>
          <p:spPr>
            <a:xfrm>
              <a:off x="6329020" y="4129447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921415E-B85C-4CBA-A8FB-4EFD5C0D45BE}"/>
                </a:ext>
              </a:extLst>
            </p:cNvPr>
            <p:cNvSpPr/>
            <p:nvPr/>
          </p:nvSpPr>
          <p:spPr>
            <a:xfrm>
              <a:off x="6843370" y="4129447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252C9C2-8BB3-4769-98B8-5294D2054E77}"/>
                </a:ext>
              </a:extLst>
            </p:cNvPr>
            <p:cNvSpPr/>
            <p:nvPr/>
          </p:nvSpPr>
          <p:spPr>
            <a:xfrm>
              <a:off x="6643345" y="4319947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8F1C1FF-68FD-455C-AD5D-EBA883BC5EF6}"/>
                </a:ext>
              </a:extLst>
            </p:cNvPr>
            <p:cNvSpPr/>
            <p:nvPr/>
          </p:nvSpPr>
          <p:spPr>
            <a:xfrm>
              <a:off x="6443320" y="4491397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B8CE244-DC0C-4062-B415-595BF86BE9CD}"/>
                </a:ext>
              </a:extLst>
            </p:cNvPr>
            <p:cNvSpPr/>
            <p:nvPr/>
          </p:nvSpPr>
          <p:spPr>
            <a:xfrm>
              <a:off x="6439415" y="4129447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886F397D-6A91-4608-9209-93D918DF9BE3}"/>
              </a:ext>
            </a:extLst>
          </p:cNvPr>
          <p:cNvSpPr/>
          <p:nvPr/>
        </p:nvSpPr>
        <p:spPr>
          <a:xfrm>
            <a:off x="8837343" y="209619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F5E7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BAF2360-2445-4A53-8FEE-52E4670B1E5C}"/>
              </a:ext>
            </a:extLst>
          </p:cNvPr>
          <p:cNvSpPr/>
          <p:nvPr/>
        </p:nvSpPr>
        <p:spPr>
          <a:xfrm>
            <a:off x="8837343" y="2472599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0F72287-E545-4E50-8974-BFDB295E8631}"/>
              </a:ext>
            </a:extLst>
          </p:cNvPr>
          <p:cNvSpPr/>
          <p:nvPr/>
        </p:nvSpPr>
        <p:spPr>
          <a:xfrm>
            <a:off x="1903164" y="209157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5FD34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847B46B-DC16-494E-9BBF-C655EAB694EA}"/>
              </a:ext>
            </a:extLst>
          </p:cNvPr>
          <p:cNvSpPr/>
          <p:nvPr/>
        </p:nvSpPr>
        <p:spPr>
          <a:xfrm>
            <a:off x="623004" y="2467981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850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DDD3B4-D4F2-4ECF-9543-7E3EC07FD7EB}"/>
              </a:ext>
            </a:extLst>
          </p:cNvPr>
          <p:cNvSpPr/>
          <p:nvPr/>
        </p:nvSpPr>
        <p:spPr>
          <a:xfrm>
            <a:off x="4221480" y="694161"/>
            <a:ext cx="3749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CHAT INFOGRAPHIC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8EA3FD6-64F5-4E43-8253-1F72DB5059A0}"/>
              </a:ext>
            </a:extLst>
          </p:cNvPr>
          <p:cNvSpPr/>
          <p:nvPr/>
        </p:nvSpPr>
        <p:spPr>
          <a:xfrm>
            <a:off x="4560436" y="2216379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97155 h 1771650"/>
              <a:gd name="connsiteX3" fmla="*/ 1943100 w 1943100"/>
              <a:gd name="connsiteY3" fmla="*/ 1277302 h 1771650"/>
              <a:gd name="connsiteX4" fmla="*/ 1845945 w 1943100"/>
              <a:gd name="connsiteY4" fmla="*/ 1374457 h 1771650"/>
              <a:gd name="connsiteX5" fmla="*/ 777240 w 1943100"/>
              <a:gd name="connsiteY5" fmla="*/ 1374457 h 1771650"/>
              <a:gd name="connsiteX6" fmla="*/ 388620 w 1943100"/>
              <a:gd name="connsiteY6" fmla="*/ 1771650 h 1771650"/>
              <a:gd name="connsiteX7" fmla="*/ 388620 w 1943100"/>
              <a:gd name="connsiteY7" fmla="*/ 1377315 h 1771650"/>
              <a:gd name="connsiteX8" fmla="*/ 97155 w 1943100"/>
              <a:gd name="connsiteY8" fmla="*/ 1377315 h 1771650"/>
              <a:gd name="connsiteX9" fmla="*/ 0 w 1943100"/>
              <a:gd name="connsiteY9" fmla="*/ 1280160 h 1771650"/>
              <a:gd name="connsiteX10" fmla="*/ 0 w 1943100"/>
              <a:gd name="connsiteY10" fmla="*/ 100012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8" y="0"/>
                  <a:pt x="1943100" y="45720"/>
                  <a:pt x="1943100" y="97155"/>
                </a:cubicBezTo>
                <a:lnTo>
                  <a:pt x="1943100" y="1277302"/>
                </a:lnTo>
                <a:cubicBezTo>
                  <a:pt x="1943100" y="1331595"/>
                  <a:pt x="1900238" y="1374457"/>
                  <a:pt x="1845945" y="1374457"/>
                </a:cubicBezTo>
                <a:lnTo>
                  <a:pt x="777240" y="1374457"/>
                </a:lnTo>
                <a:lnTo>
                  <a:pt x="388620" y="1771650"/>
                </a:lnTo>
                <a:lnTo>
                  <a:pt x="388620" y="1377315"/>
                </a:lnTo>
                <a:lnTo>
                  <a:pt x="97155" y="1377315"/>
                </a:lnTo>
                <a:cubicBezTo>
                  <a:pt x="42863" y="1377315"/>
                  <a:pt x="0" y="1331595"/>
                  <a:pt x="0" y="1280160"/>
                </a:cubicBezTo>
                <a:lnTo>
                  <a:pt x="0" y="100012"/>
                </a:lnTo>
                <a:cubicBezTo>
                  <a:pt x="0" y="45720"/>
                  <a:pt x="42863" y="0"/>
                  <a:pt x="97155" y="0"/>
                </a:cubicBezTo>
                <a:close/>
              </a:path>
            </a:pathLst>
          </a:custGeom>
          <a:solidFill>
            <a:srgbClr val="B67F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4" name="Graphic 27" descr="Lightbulb and gear">
            <a:extLst>
              <a:ext uri="{FF2B5EF4-FFF2-40B4-BE49-F238E27FC236}">
                <a16:creationId xmlns:a16="http://schemas.microsoft.com/office/drawing/2014/main" id="{33EA62C2-E08A-4C8A-B5C6-3A2E170584CC}"/>
              </a:ext>
            </a:extLst>
          </p:cNvPr>
          <p:cNvGrpSpPr/>
          <p:nvPr/>
        </p:nvGrpSpPr>
        <p:grpSpPr>
          <a:xfrm>
            <a:off x="5074786" y="2445897"/>
            <a:ext cx="914400" cy="914400"/>
            <a:chOff x="5074786" y="2442926"/>
            <a:chExt cx="914400" cy="914400"/>
          </a:xfrm>
          <a:solidFill>
            <a:schemeClr val="tx1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FC617AC-1339-4B77-ABFA-B96632F820C7}"/>
                </a:ext>
              </a:extLst>
            </p:cNvPr>
            <p:cNvSpPr/>
            <p:nvPr/>
          </p:nvSpPr>
          <p:spPr>
            <a:xfrm>
              <a:off x="5407113" y="2744202"/>
              <a:ext cx="228600" cy="228600"/>
            </a:xfrm>
            <a:custGeom>
              <a:avLst/>
              <a:gdLst>
                <a:gd name="connsiteX0" fmla="*/ 194691 w 228600"/>
                <a:gd name="connsiteY0" fmla="*/ 71818 h 228600"/>
                <a:gd name="connsiteX1" fmla="*/ 202787 w 228600"/>
                <a:gd name="connsiteY1" fmla="*/ 47816 h 228600"/>
                <a:gd name="connsiteX2" fmla="*/ 184499 w 228600"/>
                <a:gd name="connsiteY2" fmla="*/ 29527 h 228600"/>
                <a:gd name="connsiteX3" fmla="*/ 160496 w 228600"/>
                <a:gd name="connsiteY3" fmla="*/ 37624 h 228600"/>
                <a:gd name="connsiteX4" fmla="*/ 140684 w 228600"/>
                <a:gd name="connsiteY4" fmla="*/ 29527 h 228600"/>
                <a:gd name="connsiteX5" fmla="*/ 129445 w 228600"/>
                <a:gd name="connsiteY5" fmla="*/ 7144 h 228600"/>
                <a:gd name="connsiteX6" fmla="*/ 103918 w 228600"/>
                <a:gd name="connsiteY6" fmla="*/ 7144 h 228600"/>
                <a:gd name="connsiteX7" fmla="*/ 92583 w 228600"/>
                <a:gd name="connsiteY7" fmla="*/ 29623 h 228600"/>
                <a:gd name="connsiteX8" fmla="*/ 72676 w 228600"/>
                <a:gd name="connsiteY8" fmla="*/ 37719 h 228600"/>
                <a:gd name="connsiteX9" fmla="*/ 48673 w 228600"/>
                <a:gd name="connsiteY9" fmla="*/ 29623 h 228600"/>
                <a:gd name="connsiteX10" fmla="*/ 30385 w 228600"/>
                <a:gd name="connsiteY10" fmla="*/ 47911 h 228600"/>
                <a:gd name="connsiteX11" fmla="*/ 38005 w 228600"/>
                <a:gd name="connsiteY11" fmla="*/ 71914 h 228600"/>
                <a:gd name="connsiteX12" fmla="*/ 29623 w 228600"/>
                <a:gd name="connsiteY12" fmla="*/ 91726 h 228600"/>
                <a:gd name="connsiteX13" fmla="*/ 7144 w 228600"/>
                <a:gd name="connsiteY13" fmla="*/ 102965 h 228600"/>
                <a:gd name="connsiteX14" fmla="*/ 7144 w 228600"/>
                <a:gd name="connsiteY14" fmla="*/ 128111 h 228600"/>
                <a:gd name="connsiteX15" fmla="*/ 29623 w 228600"/>
                <a:gd name="connsiteY15" fmla="*/ 139446 h 228600"/>
                <a:gd name="connsiteX16" fmla="*/ 37719 w 228600"/>
                <a:gd name="connsiteY16" fmla="*/ 159258 h 228600"/>
                <a:gd name="connsiteX17" fmla="*/ 29623 w 228600"/>
                <a:gd name="connsiteY17" fmla="*/ 183261 h 228600"/>
                <a:gd name="connsiteX18" fmla="*/ 48673 w 228600"/>
                <a:gd name="connsiteY18" fmla="*/ 201549 h 228600"/>
                <a:gd name="connsiteX19" fmla="*/ 72676 w 228600"/>
                <a:gd name="connsiteY19" fmla="*/ 193358 h 228600"/>
                <a:gd name="connsiteX20" fmla="*/ 92488 w 228600"/>
                <a:gd name="connsiteY20" fmla="*/ 201549 h 228600"/>
                <a:gd name="connsiteX21" fmla="*/ 103727 w 228600"/>
                <a:gd name="connsiteY21" fmla="*/ 223933 h 228600"/>
                <a:gd name="connsiteX22" fmla="*/ 129254 w 228600"/>
                <a:gd name="connsiteY22" fmla="*/ 223933 h 228600"/>
                <a:gd name="connsiteX23" fmla="*/ 140589 w 228600"/>
                <a:gd name="connsiteY23" fmla="*/ 201930 h 228600"/>
                <a:gd name="connsiteX24" fmla="*/ 160115 w 228600"/>
                <a:gd name="connsiteY24" fmla="*/ 194024 h 228600"/>
                <a:gd name="connsiteX25" fmla="*/ 184023 w 228600"/>
                <a:gd name="connsiteY25" fmla="*/ 202216 h 228600"/>
                <a:gd name="connsiteX26" fmla="*/ 202311 w 228600"/>
                <a:gd name="connsiteY26" fmla="*/ 183833 h 228600"/>
                <a:gd name="connsiteX27" fmla="*/ 194215 w 228600"/>
                <a:gd name="connsiteY27" fmla="*/ 159925 h 228600"/>
                <a:gd name="connsiteX28" fmla="*/ 202883 w 228600"/>
                <a:gd name="connsiteY28" fmla="*/ 140018 h 228600"/>
                <a:gd name="connsiteX29" fmla="*/ 225266 w 228600"/>
                <a:gd name="connsiteY29" fmla="*/ 128778 h 228600"/>
                <a:gd name="connsiteX30" fmla="*/ 225266 w 228600"/>
                <a:gd name="connsiteY30" fmla="*/ 102965 h 228600"/>
                <a:gd name="connsiteX31" fmla="*/ 202787 w 228600"/>
                <a:gd name="connsiteY31" fmla="*/ 91630 h 228600"/>
                <a:gd name="connsiteX32" fmla="*/ 194691 w 228600"/>
                <a:gd name="connsiteY32" fmla="*/ 71818 h 228600"/>
                <a:gd name="connsiteX33" fmla="*/ 116586 w 228600"/>
                <a:gd name="connsiteY33" fmla="*/ 154019 h 228600"/>
                <a:gd name="connsiteX34" fmla="*/ 78486 w 228600"/>
                <a:gd name="connsiteY34" fmla="*/ 115919 h 228600"/>
                <a:gd name="connsiteX35" fmla="*/ 116586 w 228600"/>
                <a:gd name="connsiteY35" fmla="*/ 77819 h 228600"/>
                <a:gd name="connsiteX36" fmla="*/ 154686 w 228600"/>
                <a:gd name="connsiteY36" fmla="*/ 115919 h 228600"/>
                <a:gd name="connsiteX37" fmla="*/ 116586 w 228600"/>
                <a:gd name="connsiteY37" fmla="*/ 154019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28600" h="228600">
                  <a:moveTo>
                    <a:pt x="194691" y="71818"/>
                  </a:moveTo>
                  <a:lnTo>
                    <a:pt x="202787" y="47816"/>
                  </a:lnTo>
                  <a:lnTo>
                    <a:pt x="184499" y="29527"/>
                  </a:lnTo>
                  <a:lnTo>
                    <a:pt x="160496" y="37624"/>
                  </a:lnTo>
                  <a:cubicBezTo>
                    <a:pt x="154256" y="34108"/>
                    <a:pt x="147600" y="31388"/>
                    <a:pt x="140684" y="29527"/>
                  </a:cubicBezTo>
                  <a:lnTo>
                    <a:pt x="129445" y="7144"/>
                  </a:lnTo>
                  <a:lnTo>
                    <a:pt x="103918" y="7144"/>
                  </a:lnTo>
                  <a:lnTo>
                    <a:pt x="92583" y="29623"/>
                  </a:lnTo>
                  <a:cubicBezTo>
                    <a:pt x="85642" y="31500"/>
                    <a:pt x="78957" y="34219"/>
                    <a:pt x="72676" y="37719"/>
                  </a:cubicBezTo>
                  <a:lnTo>
                    <a:pt x="48673" y="29623"/>
                  </a:lnTo>
                  <a:lnTo>
                    <a:pt x="30385" y="47911"/>
                  </a:lnTo>
                  <a:lnTo>
                    <a:pt x="38005" y="71914"/>
                  </a:lnTo>
                  <a:cubicBezTo>
                    <a:pt x="34350" y="78119"/>
                    <a:pt x="31532" y="84781"/>
                    <a:pt x="29623" y="91726"/>
                  </a:cubicBezTo>
                  <a:lnTo>
                    <a:pt x="7144" y="102965"/>
                  </a:lnTo>
                  <a:lnTo>
                    <a:pt x="7144" y="128111"/>
                  </a:lnTo>
                  <a:lnTo>
                    <a:pt x="29623" y="139446"/>
                  </a:lnTo>
                  <a:cubicBezTo>
                    <a:pt x="31475" y="146365"/>
                    <a:pt x="34196" y="153022"/>
                    <a:pt x="37719" y="159258"/>
                  </a:cubicBezTo>
                  <a:lnTo>
                    <a:pt x="29623" y="183261"/>
                  </a:lnTo>
                  <a:lnTo>
                    <a:pt x="48673" y="201549"/>
                  </a:lnTo>
                  <a:lnTo>
                    <a:pt x="72676" y="193358"/>
                  </a:lnTo>
                  <a:cubicBezTo>
                    <a:pt x="78911" y="196907"/>
                    <a:pt x="85567" y="199658"/>
                    <a:pt x="92488" y="201549"/>
                  </a:cubicBezTo>
                  <a:lnTo>
                    <a:pt x="103727" y="223933"/>
                  </a:lnTo>
                  <a:lnTo>
                    <a:pt x="129254" y="223933"/>
                  </a:lnTo>
                  <a:lnTo>
                    <a:pt x="140589" y="201930"/>
                  </a:lnTo>
                  <a:cubicBezTo>
                    <a:pt x="147389" y="200081"/>
                    <a:pt x="153944" y="197427"/>
                    <a:pt x="160115" y="194024"/>
                  </a:cubicBezTo>
                  <a:lnTo>
                    <a:pt x="184023" y="202216"/>
                  </a:lnTo>
                  <a:lnTo>
                    <a:pt x="202311" y="183833"/>
                  </a:lnTo>
                  <a:lnTo>
                    <a:pt x="194215" y="159925"/>
                  </a:lnTo>
                  <a:cubicBezTo>
                    <a:pt x="197853" y="153641"/>
                    <a:pt x="200761" y="146962"/>
                    <a:pt x="202883" y="140018"/>
                  </a:cubicBezTo>
                  <a:lnTo>
                    <a:pt x="225266" y="128778"/>
                  </a:lnTo>
                  <a:lnTo>
                    <a:pt x="225266" y="102965"/>
                  </a:lnTo>
                  <a:lnTo>
                    <a:pt x="202787" y="91630"/>
                  </a:lnTo>
                  <a:cubicBezTo>
                    <a:pt x="200969" y="84700"/>
                    <a:pt x="198247" y="78039"/>
                    <a:pt x="194691" y="71818"/>
                  </a:cubicBezTo>
                  <a:close/>
                  <a:moveTo>
                    <a:pt x="116586" y="154019"/>
                  </a:moveTo>
                  <a:cubicBezTo>
                    <a:pt x="95544" y="154019"/>
                    <a:pt x="78486" y="136961"/>
                    <a:pt x="78486" y="115919"/>
                  </a:cubicBezTo>
                  <a:cubicBezTo>
                    <a:pt x="78486" y="94878"/>
                    <a:pt x="95544" y="77819"/>
                    <a:pt x="116586" y="77819"/>
                  </a:cubicBezTo>
                  <a:cubicBezTo>
                    <a:pt x="137500" y="78126"/>
                    <a:pt x="154379" y="95005"/>
                    <a:pt x="154686" y="115919"/>
                  </a:cubicBezTo>
                  <a:cubicBezTo>
                    <a:pt x="154686" y="136961"/>
                    <a:pt x="137628" y="154019"/>
                    <a:pt x="116586" y="154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B2CA18A-ED17-48F6-8F00-6291375E3D35}"/>
                </a:ext>
              </a:extLst>
            </p:cNvPr>
            <p:cNvSpPr/>
            <p:nvPr/>
          </p:nvSpPr>
          <p:spPr>
            <a:xfrm>
              <a:off x="5408540" y="3148157"/>
              <a:ext cx="228600" cy="66675"/>
            </a:xfrm>
            <a:custGeom>
              <a:avLst/>
              <a:gdLst>
                <a:gd name="connsiteX0" fmla="*/ 196979 w 228600"/>
                <a:gd name="connsiteY0" fmla="*/ 7144 h 66675"/>
                <a:gd name="connsiteX1" fmla="*/ 33053 w 228600"/>
                <a:gd name="connsiteY1" fmla="*/ 7144 h 66675"/>
                <a:gd name="connsiteX2" fmla="*/ 7192 w 228600"/>
                <a:gd name="connsiteY2" fmla="*/ 36242 h 66675"/>
                <a:gd name="connsiteX3" fmla="*/ 33053 w 228600"/>
                <a:gd name="connsiteY3" fmla="*/ 62103 h 66675"/>
                <a:gd name="connsiteX4" fmla="*/ 196979 w 228600"/>
                <a:gd name="connsiteY4" fmla="*/ 62103 h 66675"/>
                <a:gd name="connsiteX5" fmla="*/ 222840 w 228600"/>
                <a:gd name="connsiteY5" fmla="*/ 33005 h 66675"/>
                <a:gd name="connsiteX6" fmla="*/ 196979 w 228600"/>
                <a:gd name="connsiteY6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66675">
                  <a:moveTo>
                    <a:pt x="196979" y="7144"/>
                  </a:moveTo>
                  <a:lnTo>
                    <a:pt x="33053" y="7144"/>
                  </a:lnTo>
                  <a:cubicBezTo>
                    <a:pt x="17877" y="8038"/>
                    <a:pt x="6299" y="21066"/>
                    <a:pt x="7192" y="36242"/>
                  </a:cubicBezTo>
                  <a:cubicBezTo>
                    <a:pt x="8013" y="50171"/>
                    <a:pt x="19125" y="61283"/>
                    <a:pt x="33053" y="62103"/>
                  </a:cubicBezTo>
                  <a:lnTo>
                    <a:pt x="196979" y="62103"/>
                  </a:lnTo>
                  <a:cubicBezTo>
                    <a:pt x="212155" y="61209"/>
                    <a:pt x="223734" y="48181"/>
                    <a:pt x="222840" y="33005"/>
                  </a:cubicBezTo>
                  <a:cubicBezTo>
                    <a:pt x="222019" y="19076"/>
                    <a:pt x="210907" y="7964"/>
                    <a:pt x="19697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E58D481-B532-408C-96A5-4D796F74A13C}"/>
                </a:ext>
              </a:extLst>
            </p:cNvPr>
            <p:cNvSpPr/>
            <p:nvPr/>
          </p:nvSpPr>
          <p:spPr>
            <a:xfrm>
              <a:off x="5456929" y="3241216"/>
              <a:ext cx="123825" cy="66675"/>
            </a:xfrm>
            <a:custGeom>
              <a:avLst/>
              <a:gdLst>
                <a:gd name="connsiteX0" fmla="*/ 66675 w 123825"/>
                <a:gd name="connsiteY0" fmla="*/ 62103 h 66675"/>
                <a:gd name="connsiteX1" fmla="*/ 126111 w 123825"/>
                <a:gd name="connsiteY1" fmla="*/ 7144 h 66675"/>
                <a:gd name="connsiteX2" fmla="*/ 7144 w 123825"/>
                <a:gd name="connsiteY2" fmla="*/ 7144 h 66675"/>
                <a:gd name="connsiteX3" fmla="*/ 66675 w 123825"/>
                <a:gd name="connsiteY3" fmla="*/ 6210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25" h="66675">
                  <a:moveTo>
                    <a:pt x="66675" y="62103"/>
                  </a:moveTo>
                  <a:cubicBezTo>
                    <a:pt x="97775" y="62053"/>
                    <a:pt x="123631" y="38145"/>
                    <a:pt x="126111" y="7144"/>
                  </a:cubicBezTo>
                  <a:lnTo>
                    <a:pt x="7144" y="7144"/>
                  </a:lnTo>
                  <a:cubicBezTo>
                    <a:pt x="9671" y="38160"/>
                    <a:pt x="35557" y="62057"/>
                    <a:pt x="66675" y="62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E6CA842-523D-43C7-ADFB-A9F20753D52B}"/>
                </a:ext>
              </a:extLst>
            </p:cNvPr>
            <p:cNvSpPr/>
            <p:nvPr/>
          </p:nvSpPr>
          <p:spPr>
            <a:xfrm>
              <a:off x="5278050" y="2615995"/>
              <a:ext cx="485775" cy="504825"/>
            </a:xfrm>
            <a:custGeom>
              <a:avLst/>
              <a:gdLst>
                <a:gd name="connsiteX0" fmla="*/ 483394 w 485775"/>
                <a:gd name="connsiteY0" fmla="*/ 250508 h 504825"/>
                <a:gd name="connsiteX1" fmla="*/ 483394 w 485775"/>
                <a:gd name="connsiteY1" fmla="*/ 242316 h 504825"/>
                <a:gd name="connsiteX2" fmla="*/ 245269 w 485775"/>
                <a:gd name="connsiteY2" fmla="*/ 7144 h 504825"/>
                <a:gd name="connsiteX3" fmla="*/ 245269 w 485775"/>
                <a:gd name="connsiteY3" fmla="*/ 7144 h 504825"/>
                <a:gd name="connsiteX4" fmla="*/ 7144 w 485775"/>
                <a:gd name="connsiteY4" fmla="*/ 242316 h 504825"/>
                <a:gd name="connsiteX5" fmla="*/ 7144 w 485775"/>
                <a:gd name="connsiteY5" fmla="*/ 250508 h 504825"/>
                <a:gd name="connsiteX6" fmla="*/ 23717 w 485775"/>
                <a:gd name="connsiteY6" fmla="*/ 332899 h 504825"/>
                <a:gd name="connsiteX7" fmla="*/ 65056 w 485775"/>
                <a:gd name="connsiteY7" fmla="*/ 400622 h 504825"/>
                <a:gd name="connsiteX8" fmla="*/ 120777 w 485775"/>
                <a:gd name="connsiteY8" fmla="*/ 491109 h 504825"/>
                <a:gd name="connsiteX9" fmla="*/ 137160 w 485775"/>
                <a:gd name="connsiteY9" fmla="*/ 501206 h 504825"/>
                <a:gd name="connsiteX10" fmla="*/ 353378 w 485775"/>
                <a:gd name="connsiteY10" fmla="*/ 501206 h 504825"/>
                <a:gd name="connsiteX11" fmla="*/ 369761 w 485775"/>
                <a:gd name="connsiteY11" fmla="*/ 491109 h 504825"/>
                <a:gd name="connsiteX12" fmla="*/ 425482 w 485775"/>
                <a:gd name="connsiteY12" fmla="*/ 400622 h 504825"/>
                <a:gd name="connsiteX13" fmla="*/ 466820 w 485775"/>
                <a:gd name="connsiteY13" fmla="*/ 332899 h 504825"/>
                <a:gd name="connsiteX14" fmla="*/ 483394 w 485775"/>
                <a:gd name="connsiteY14" fmla="*/ 250508 h 504825"/>
                <a:gd name="connsiteX15" fmla="*/ 428530 w 485775"/>
                <a:gd name="connsiteY15" fmla="*/ 249650 h 504825"/>
                <a:gd name="connsiteX16" fmla="*/ 415862 w 485775"/>
                <a:gd name="connsiteY16" fmla="*/ 313658 h 504825"/>
                <a:gd name="connsiteX17" fmla="*/ 385000 w 485775"/>
                <a:gd name="connsiteY17" fmla="*/ 363950 h 504825"/>
                <a:gd name="connsiteX18" fmla="*/ 330994 w 485775"/>
                <a:gd name="connsiteY18" fmla="*/ 446056 h 504825"/>
                <a:gd name="connsiteX19" fmla="*/ 159544 w 485775"/>
                <a:gd name="connsiteY19" fmla="*/ 446056 h 504825"/>
                <a:gd name="connsiteX20" fmla="*/ 106013 w 485775"/>
                <a:gd name="connsiteY20" fmla="*/ 363665 h 504825"/>
                <a:gd name="connsiteX21" fmla="*/ 75152 w 485775"/>
                <a:gd name="connsiteY21" fmla="*/ 313373 h 504825"/>
                <a:gd name="connsiteX22" fmla="*/ 62008 w 485775"/>
                <a:gd name="connsiteY22" fmla="*/ 249364 h 504825"/>
                <a:gd name="connsiteX23" fmla="*/ 62008 w 485775"/>
                <a:gd name="connsiteY23" fmla="*/ 242507 h 504825"/>
                <a:gd name="connsiteX24" fmla="*/ 244983 w 485775"/>
                <a:gd name="connsiteY24" fmla="*/ 61531 h 504825"/>
                <a:gd name="connsiteX25" fmla="*/ 244983 w 485775"/>
                <a:gd name="connsiteY25" fmla="*/ 61531 h 504825"/>
                <a:gd name="connsiteX26" fmla="*/ 427958 w 485775"/>
                <a:gd name="connsiteY26" fmla="*/ 242507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85775" h="504825">
                  <a:moveTo>
                    <a:pt x="483394" y="250508"/>
                  </a:moveTo>
                  <a:lnTo>
                    <a:pt x="483394" y="242316"/>
                  </a:lnTo>
                  <a:cubicBezTo>
                    <a:pt x="480967" y="112304"/>
                    <a:pt x="375301" y="7948"/>
                    <a:pt x="245269" y="7144"/>
                  </a:cubicBezTo>
                  <a:lnTo>
                    <a:pt x="245269" y="7144"/>
                  </a:lnTo>
                  <a:cubicBezTo>
                    <a:pt x="115236" y="7948"/>
                    <a:pt x="9571" y="112304"/>
                    <a:pt x="7144" y="242316"/>
                  </a:cubicBezTo>
                  <a:lnTo>
                    <a:pt x="7144" y="250508"/>
                  </a:lnTo>
                  <a:cubicBezTo>
                    <a:pt x="8014" y="278705"/>
                    <a:pt x="13617" y="306557"/>
                    <a:pt x="23717" y="332899"/>
                  </a:cubicBezTo>
                  <a:cubicBezTo>
                    <a:pt x="33358" y="357752"/>
                    <a:pt x="47356" y="380687"/>
                    <a:pt x="65056" y="400622"/>
                  </a:cubicBezTo>
                  <a:cubicBezTo>
                    <a:pt x="86868" y="424339"/>
                    <a:pt x="110680" y="470535"/>
                    <a:pt x="120777" y="491109"/>
                  </a:cubicBezTo>
                  <a:cubicBezTo>
                    <a:pt x="123865" y="497324"/>
                    <a:pt x="130220" y="501240"/>
                    <a:pt x="137160" y="501206"/>
                  </a:cubicBezTo>
                  <a:lnTo>
                    <a:pt x="353378" y="501206"/>
                  </a:lnTo>
                  <a:cubicBezTo>
                    <a:pt x="360317" y="501240"/>
                    <a:pt x="366673" y="497324"/>
                    <a:pt x="369761" y="491109"/>
                  </a:cubicBezTo>
                  <a:cubicBezTo>
                    <a:pt x="379857" y="470535"/>
                    <a:pt x="403670" y="424434"/>
                    <a:pt x="425482" y="400622"/>
                  </a:cubicBezTo>
                  <a:cubicBezTo>
                    <a:pt x="443181" y="380687"/>
                    <a:pt x="457180" y="357752"/>
                    <a:pt x="466820" y="332899"/>
                  </a:cubicBezTo>
                  <a:cubicBezTo>
                    <a:pt x="476921" y="306557"/>
                    <a:pt x="482523" y="278705"/>
                    <a:pt x="483394" y="250508"/>
                  </a:cubicBezTo>
                  <a:close/>
                  <a:moveTo>
                    <a:pt x="428530" y="249650"/>
                  </a:moveTo>
                  <a:cubicBezTo>
                    <a:pt x="427853" y="271538"/>
                    <a:pt x="423573" y="293163"/>
                    <a:pt x="415862" y="313658"/>
                  </a:cubicBezTo>
                  <a:cubicBezTo>
                    <a:pt x="408629" y="332115"/>
                    <a:pt x="398180" y="349143"/>
                    <a:pt x="385000" y="363950"/>
                  </a:cubicBezTo>
                  <a:cubicBezTo>
                    <a:pt x="363858" y="389119"/>
                    <a:pt x="345732" y="416675"/>
                    <a:pt x="330994" y="446056"/>
                  </a:cubicBezTo>
                  <a:lnTo>
                    <a:pt x="159544" y="446056"/>
                  </a:lnTo>
                  <a:cubicBezTo>
                    <a:pt x="144974" y="416599"/>
                    <a:pt x="127008" y="388947"/>
                    <a:pt x="106013" y="363665"/>
                  </a:cubicBezTo>
                  <a:cubicBezTo>
                    <a:pt x="92834" y="348857"/>
                    <a:pt x="82385" y="331829"/>
                    <a:pt x="75152" y="313373"/>
                  </a:cubicBezTo>
                  <a:cubicBezTo>
                    <a:pt x="67279" y="292905"/>
                    <a:pt x="62837" y="271279"/>
                    <a:pt x="62008" y="249364"/>
                  </a:cubicBezTo>
                  <a:lnTo>
                    <a:pt x="62008" y="242507"/>
                  </a:lnTo>
                  <a:cubicBezTo>
                    <a:pt x="63714" y="142494"/>
                    <a:pt x="144957" y="62138"/>
                    <a:pt x="244983" y="61531"/>
                  </a:cubicBezTo>
                  <a:lnTo>
                    <a:pt x="244983" y="61531"/>
                  </a:lnTo>
                  <a:cubicBezTo>
                    <a:pt x="345009" y="62138"/>
                    <a:pt x="426252" y="142494"/>
                    <a:pt x="427958" y="2425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6AF357D-C080-4A06-9AA3-988B39F7047B}"/>
                </a:ext>
              </a:extLst>
            </p:cNvPr>
            <p:cNvSpPr/>
            <p:nvPr/>
          </p:nvSpPr>
          <p:spPr>
            <a:xfrm>
              <a:off x="5499220" y="2473882"/>
              <a:ext cx="47625" cy="114300"/>
            </a:xfrm>
            <a:custGeom>
              <a:avLst/>
              <a:gdLst>
                <a:gd name="connsiteX0" fmla="*/ 26194 w 47625"/>
                <a:gd name="connsiteY0" fmla="*/ 111919 h 114300"/>
                <a:gd name="connsiteX1" fmla="*/ 45244 w 47625"/>
                <a:gd name="connsiteY1" fmla="*/ 92869 h 114300"/>
                <a:gd name="connsiteX2" fmla="*/ 45244 w 47625"/>
                <a:gd name="connsiteY2" fmla="*/ 26194 h 114300"/>
                <a:gd name="connsiteX3" fmla="*/ 26194 w 47625"/>
                <a:gd name="connsiteY3" fmla="*/ 7144 h 114300"/>
                <a:gd name="connsiteX4" fmla="*/ 7144 w 47625"/>
                <a:gd name="connsiteY4" fmla="*/ 26194 h 114300"/>
                <a:gd name="connsiteX5" fmla="*/ 7144 w 47625"/>
                <a:gd name="connsiteY5" fmla="*/ 92869 h 114300"/>
                <a:gd name="connsiteX6" fmla="*/ 26194 w 47625"/>
                <a:gd name="connsiteY6" fmla="*/ 111919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625" h="114300">
                  <a:moveTo>
                    <a:pt x="26194" y="111919"/>
                  </a:moveTo>
                  <a:cubicBezTo>
                    <a:pt x="36715" y="111919"/>
                    <a:pt x="45244" y="103390"/>
                    <a:pt x="45244" y="92869"/>
                  </a:cubicBezTo>
                  <a:lnTo>
                    <a:pt x="45244" y="26194"/>
                  </a:lnTo>
                  <a:cubicBezTo>
                    <a:pt x="45244" y="15673"/>
                    <a:pt x="36715" y="7144"/>
                    <a:pt x="26194" y="7144"/>
                  </a:cubicBezTo>
                  <a:cubicBezTo>
                    <a:pt x="15672" y="7144"/>
                    <a:pt x="7144" y="15673"/>
                    <a:pt x="7144" y="26194"/>
                  </a:cubicBezTo>
                  <a:lnTo>
                    <a:pt x="7144" y="92869"/>
                  </a:lnTo>
                  <a:cubicBezTo>
                    <a:pt x="7144" y="103390"/>
                    <a:pt x="15672" y="111919"/>
                    <a:pt x="26194" y="1119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07EB2CA-1DB0-47F1-BEEE-3EE52122C8A3}"/>
                </a:ext>
              </a:extLst>
            </p:cNvPr>
            <p:cNvSpPr/>
            <p:nvPr/>
          </p:nvSpPr>
          <p:spPr>
            <a:xfrm>
              <a:off x="5240137" y="2583272"/>
              <a:ext cx="95250" cy="95250"/>
            </a:xfrm>
            <a:custGeom>
              <a:avLst/>
              <a:gdLst>
                <a:gd name="connsiteX0" fmla="*/ 59249 w 95250"/>
                <a:gd name="connsiteY0" fmla="*/ 86254 h 95250"/>
                <a:gd name="connsiteX1" fmla="*/ 86109 w 95250"/>
                <a:gd name="connsiteY1" fmla="*/ 86254 h 95250"/>
                <a:gd name="connsiteX2" fmla="*/ 86109 w 95250"/>
                <a:gd name="connsiteY2" fmla="*/ 59394 h 95250"/>
                <a:gd name="connsiteX3" fmla="*/ 38960 w 95250"/>
                <a:gd name="connsiteY3" fmla="*/ 12054 h 95250"/>
                <a:gd name="connsiteX4" fmla="*/ 12054 w 95250"/>
                <a:gd name="connsiteY4" fmla="*/ 13427 h 95250"/>
                <a:gd name="connsiteX5" fmla="*/ 12100 w 95250"/>
                <a:gd name="connsiteY5" fmla="*/ 3901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95250">
                  <a:moveTo>
                    <a:pt x="59249" y="86254"/>
                  </a:moveTo>
                  <a:cubicBezTo>
                    <a:pt x="66679" y="93640"/>
                    <a:pt x="78679" y="93640"/>
                    <a:pt x="86109" y="86254"/>
                  </a:cubicBezTo>
                  <a:cubicBezTo>
                    <a:pt x="93495" y="78824"/>
                    <a:pt x="93495" y="66824"/>
                    <a:pt x="86109" y="59394"/>
                  </a:cubicBezTo>
                  <a:lnTo>
                    <a:pt x="38960" y="12054"/>
                  </a:lnTo>
                  <a:cubicBezTo>
                    <a:pt x="31152" y="5004"/>
                    <a:pt x="19105" y="5618"/>
                    <a:pt x="12054" y="13427"/>
                  </a:cubicBezTo>
                  <a:cubicBezTo>
                    <a:pt x="5489" y="20698"/>
                    <a:pt x="5509" y="31763"/>
                    <a:pt x="12100" y="39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E7B496B-DC92-400C-A30F-F19CA14FD1D4}"/>
                </a:ext>
              </a:extLst>
            </p:cNvPr>
            <p:cNvSpPr/>
            <p:nvPr/>
          </p:nvSpPr>
          <p:spPr>
            <a:xfrm>
              <a:off x="5711708" y="2588214"/>
              <a:ext cx="95250" cy="95250"/>
            </a:xfrm>
            <a:custGeom>
              <a:avLst/>
              <a:gdLst>
                <a:gd name="connsiteX0" fmla="*/ 26590 w 95250"/>
                <a:gd name="connsiteY0" fmla="*/ 90551 h 95250"/>
                <a:gd name="connsiteX1" fmla="*/ 40115 w 95250"/>
                <a:gd name="connsiteY1" fmla="*/ 84931 h 95250"/>
                <a:gd name="connsiteX2" fmla="*/ 87169 w 95250"/>
                <a:gd name="connsiteY2" fmla="*/ 37306 h 95250"/>
                <a:gd name="connsiteX3" fmla="*/ 82808 w 95250"/>
                <a:gd name="connsiteY3" fmla="*/ 10721 h 95250"/>
                <a:gd name="connsiteX4" fmla="*/ 60308 w 95250"/>
                <a:gd name="connsiteY4" fmla="*/ 10922 h 95250"/>
                <a:gd name="connsiteX5" fmla="*/ 12683 w 95250"/>
                <a:gd name="connsiteY5" fmla="*/ 58547 h 95250"/>
                <a:gd name="connsiteX6" fmla="*/ 12683 w 95250"/>
                <a:gd name="connsiteY6" fmla="*/ 85407 h 95250"/>
                <a:gd name="connsiteX7" fmla="*/ 26590 w 95250"/>
                <a:gd name="connsiteY7" fmla="*/ 9055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26590" y="90551"/>
                  </a:moveTo>
                  <a:cubicBezTo>
                    <a:pt x="31666" y="90555"/>
                    <a:pt x="36536" y="88532"/>
                    <a:pt x="40115" y="84931"/>
                  </a:cubicBezTo>
                  <a:lnTo>
                    <a:pt x="87169" y="37306"/>
                  </a:lnTo>
                  <a:cubicBezTo>
                    <a:pt x="93305" y="28760"/>
                    <a:pt x="91354" y="16858"/>
                    <a:pt x="82808" y="10721"/>
                  </a:cubicBezTo>
                  <a:cubicBezTo>
                    <a:pt x="76065" y="5878"/>
                    <a:pt x="66963" y="5959"/>
                    <a:pt x="60308" y="10922"/>
                  </a:cubicBezTo>
                  <a:lnTo>
                    <a:pt x="12683" y="58547"/>
                  </a:lnTo>
                  <a:cubicBezTo>
                    <a:pt x="5297" y="65977"/>
                    <a:pt x="5297" y="77977"/>
                    <a:pt x="12683" y="85407"/>
                  </a:cubicBezTo>
                  <a:cubicBezTo>
                    <a:pt x="16434" y="88930"/>
                    <a:pt x="21450" y="90785"/>
                    <a:pt x="26590" y="905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09863D-E53D-4438-B174-A0FBF0FF101A}"/>
                </a:ext>
              </a:extLst>
            </p:cNvPr>
            <p:cNvSpPr/>
            <p:nvPr/>
          </p:nvSpPr>
          <p:spPr>
            <a:xfrm>
              <a:off x="5136699" y="2831070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3" y="7144"/>
                    <a:pt x="7144" y="15672"/>
                    <a:pt x="7144" y="26194"/>
                  </a:cubicBezTo>
                  <a:cubicBezTo>
                    <a:pt x="7144" y="36715"/>
                    <a:pt x="15673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B4A353F-06C6-4B5B-B09A-372064B39272}"/>
                </a:ext>
              </a:extLst>
            </p:cNvPr>
            <p:cNvSpPr/>
            <p:nvPr/>
          </p:nvSpPr>
          <p:spPr>
            <a:xfrm>
              <a:off x="5238434" y="3032610"/>
              <a:ext cx="95250" cy="95250"/>
            </a:xfrm>
            <a:custGeom>
              <a:avLst/>
              <a:gdLst>
                <a:gd name="connsiteX0" fmla="*/ 60952 w 95250"/>
                <a:gd name="connsiteY0" fmla="*/ 11724 h 95250"/>
                <a:gd name="connsiteX1" fmla="*/ 13803 w 95250"/>
                <a:gd name="connsiteY1" fmla="*/ 59349 h 95250"/>
                <a:gd name="connsiteX2" fmla="*/ 11725 w 95250"/>
                <a:gd name="connsiteY2" fmla="*/ 86210 h 95250"/>
                <a:gd name="connsiteX3" fmla="*/ 38585 w 95250"/>
                <a:gd name="connsiteY3" fmla="*/ 88288 h 95250"/>
                <a:gd name="connsiteX4" fmla="*/ 40664 w 95250"/>
                <a:gd name="connsiteY4" fmla="*/ 86210 h 95250"/>
                <a:gd name="connsiteX5" fmla="*/ 87812 w 95250"/>
                <a:gd name="connsiteY5" fmla="*/ 38585 h 95250"/>
                <a:gd name="connsiteX6" fmla="*/ 85734 w 95250"/>
                <a:gd name="connsiteY6" fmla="*/ 11724 h 95250"/>
                <a:gd name="connsiteX7" fmla="*/ 60952 w 95250"/>
                <a:gd name="connsiteY7" fmla="*/ 1172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60952" y="11724"/>
                  </a:moveTo>
                  <a:lnTo>
                    <a:pt x="13803" y="59349"/>
                  </a:lnTo>
                  <a:cubicBezTo>
                    <a:pt x="5812" y="66193"/>
                    <a:pt x="4881" y="78218"/>
                    <a:pt x="11725" y="86210"/>
                  </a:cubicBezTo>
                  <a:cubicBezTo>
                    <a:pt x="18569" y="94201"/>
                    <a:pt x="30595" y="95131"/>
                    <a:pt x="38585" y="88288"/>
                  </a:cubicBezTo>
                  <a:cubicBezTo>
                    <a:pt x="39331" y="87650"/>
                    <a:pt x="40026" y="86955"/>
                    <a:pt x="40664" y="86210"/>
                  </a:cubicBezTo>
                  <a:lnTo>
                    <a:pt x="87812" y="38585"/>
                  </a:lnTo>
                  <a:cubicBezTo>
                    <a:pt x="94656" y="30593"/>
                    <a:pt x="93726" y="18568"/>
                    <a:pt x="85734" y="11724"/>
                  </a:cubicBezTo>
                  <a:cubicBezTo>
                    <a:pt x="78603" y="5617"/>
                    <a:pt x="68084" y="5617"/>
                    <a:pt x="60952" y="11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3E97622-4E2F-45CE-A3CE-FADA9B380EB9}"/>
                </a:ext>
              </a:extLst>
            </p:cNvPr>
            <p:cNvSpPr/>
            <p:nvPr/>
          </p:nvSpPr>
          <p:spPr>
            <a:xfrm>
              <a:off x="5711490" y="3027288"/>
              <a:ext cx="95250" cy="95250"/>
            </a:xfrm>
            <a:custGeom>
              <a:avLst/>
              <a:gdLst>
                <a:gd name="connsiteX0" fmla="*/ 40333 w 95250"/>
                <a:gd name="connsiteY0" fmla="*/ 13427 h 95250"/>
                <a:gd name="connsiteX1" fmla="*/ 13427 w 95250"/>
                <a:gd name="connsiteY1" fmla="*/ 12054 h 95250"/>
                <a:gd name="connsiteX2" fmla="*/ 12054 w 95250"/>
                <a:gd name="connsiteY2" fmla="*/ 38961 h 95250"/>
                <a:gd name="connsiteX3" fmla="*/ 13377 w 95250"/>
                <a:gd name="connsiteY3" fmla="*/ 40288 h 95250"/>
                <a:gd name="connsiteX4" fmla="*/ 61002 w 95250"/>
                <a:gd name="connsiteY4" fmla="*/ 87913 h 95250"/>
                <a:gd name="connsiteX5" fmla="*/ 87833 w 95250"/>
                <a:gd name="connsiteY5" fmla="*/ 90357 h 95250"/>
                <a:gd name="connsiteX6" fmla="*/ 90277 w 95250"/>
                <a:gd name="connsiteY6" fmla="*/ 63528 h 95250"/>
                <a:gd name="connsiteX7" fmla="*/ 87196 w 95250"/>
                <a:gd name="connsiteY7" fmla="*/ 60576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40333" y="13427"/>
                  </a:moveTo>
                  <a:cubicBezTo>
                    <a:pt x="33283" y="5618"/>
                    <a:pt x="21237" y="5004"/>
                    <a:pt x="13427" y="12054"/>
                  </a:cubicBezTo>
                  <a:cubicBezTo>
                    <a:pt x="5618" y="19105"/>
                    <a:pt x="5004" y="31151"/>
                    <a:pt x="12054" y="38961"/>
                  </a:cubicBezTo>
                  <a:cubicBezTo>
                    <a:pt x="12474" y="39424"/>
                    <a:pt x="12916" y="39867"/>
                    <a:pt x="13377" y="40288"/>
                  </a:cubicBezTo>
                  <a:lnTo>
                    <a:pt x="61002" y="87913"/>
                  </a:lnTo>
                  <a:cubicBezTo>
                    <a:pt x="67737" y="95996"/>
                    <a:pt x="79749" y="97091"/>
                    <a:pt x="87833" y="90357"/>
                  </a:cubicBezTo>
                  <a:cubicBezTo>
                    <a:pt x="95916" y="83623"/>
                    <a:pt x="97010" y="71611"/>
                    <a:pt x="90277" y="63528"/>
                  </a:cubicBezTo>
                  <a:cubicBezTo>
                    <a:pt x="89363" y="62431"/>
                    <a:pt x="88331" y="61442"/>
                    <a:pt x="87196" y="605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2DDA75A-9BFC-4079-ACA4-13BFE321013D}"/>
                </a:ext>
              </a:extLst>
            </p:cNvPr>
            <p:cNvSpPr/>
            <p:nvPr/>
          </p:nvSpPr>
          <p:spPr>
            <a:xfrm>
              <a:off x="5791542" y="2830403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2" y="7144"/>
                    <a:pt x="7144" y="15672"/>
                    <a:pt x="7144" y="26194"/>
                  </a:cubicBezTo>
                  <a:cubicBezTo>
                    <a:pt x="7144" y="36715"/>
                    <a:pt x="15672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F6773D7-B3E2-4C61-B9EC-B64223CCED74}"/>
              </a:ext>
            </a:extLst>
          </p:cNvPr>
          <p:cNvSpPr/>
          <p:nvPr/>
        </p:nvSpPr>
        <p:spPr>
          <a:xfrm>
            <a:off x="5688464" y="3776891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100012 h 1771650"/>
              <a:gd name="connsiteX3" fmla="*/ 1943100 w 1943100"/>
              <a:gd name="connsiteY3" fmla="*/ 1280160 h 1771650"/>
              <a:gd name="connsiteX4" fmla="*/ 1845945 w 1943100"/>
              <a:gd name="connsiteY4" fmla="*/ 1377315 h 1771650"/>
              <a:gd name="connsiteX5" fmla="*/ 1554480 w 1943100"/>
              <a:gd name="connsiteY5" fmla="*/ 1377315 h 1771650"/>
              <a:gd name="connsiteX6" fmla="*/ 1554480 w 1943100"/>
              <a:gd name="connsiteY6" fmla="*/ 1771650 h 1771650"/>
              <a:gd name="connsiteX7" fmla="*/ 1165860 w 1943100"/>
              <a:gd name="connsiteY7" fmla="*/ 1374457 h 1771650"/>
              <a:gd name="connsiteX8" fmla="*/ 97155 w 1943100"/>
              <a:gd name="connsiteY8" fmla="*/ 1374457 h 1771650"/>
              <a:gd name="connsiteX9" fmla="*/ 0 w 1943100"/>
              <a:gd name="connsiteY9" fmla="*/ 1277302 h 1771650"/>
              <a:gd name="connsiteX10" fmla="*/ 0 w 1943100"/>
              <a:gd name="connsiteY10" fmla="*/ 97155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7" y="0"/>
                  <a:pt x="1943100" y="45720"/>
                  <a:pt x="1943100" y="100012"/>
                </a:cubicBezTo>
                <a:lnTo>
                  <a:pt x="1943100" y="1280160"/>
                </a:lnTo>
                <a:cubicBezTo>
                  <a:pt x="1943100" y="1331595"/>
                  <a:pt x="1900237" y="1377315"/>
                  <a:pt x="1845945" y="1377315"/>
                </a:cubicBezTo>
                <a:lnTo>
                  <a:pt x="1554480" y="1377315"/>
                </a:lnTo>
                <a:lnTo>
                  <a:pt x="1554480" y="1771650"/>
                </a:lnTo>
                <a:lnTo>
                  <a:pt x="1165860" y="1374457"/>
                </a:lnTo>
                <a:lnTo>
                  <a:pt x="97155" y="1374457"/>
                </a:lnTo>
                <a:cubicBezTo>
                  <a:pt x="42862" y="1374457"/>
                  <a:pt x="0" y="1331595"/>
                  <a:pt x="0" y="1277302"/>
                </a:cubicBezTo>
                <a:lnTo>
                  <a:pt x="0" y="97155"/>
                </a:lnTo>
                <a:cubicBezTo>
                  <a:pt x="0" y="45720"/>
                  <a:pt x="42862" y="0"/>
                  <a:pt x="97155" y="0"/>
                </a:cubicBezTo>
                <a:close/>
              </a:path>
            </a:pathLst>
          </a:custGeom>
          <a:solidFill>
            <a:srgbClr val="ECB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7" name="Graphic 25" descr="Bar graph with upward trend">
            <a:extLst>
              <a:ext uri="{FF2B5EF4-FFF2-40B4-BE49-F238E27FC236}">
                <a16:creationId xmlns:a16="http://schemas.microsoft.com/office/drawing/2014/main" id="{19EA080B-EF4B-4D3C-A025-419B92265C40}"/>
              </a:ext>
            </a:extLst>
          </p:cNvPr>
          <p:cNvGrpSpPr/>
          <p:nvPr/>
        </p:nvGrpSpPr>
        <p:grpSpPr>
          <a:xfrm>
            <a:off x="6202814" y="4015737"/>
            <a:ext cx="914400" cy="914400"/>
            <a:chOff x="6202814" y="4012766"/>
            <a:chExt cx="914400" cy="914400"/>
          </a:xfrm>
          <a:solidFill>
            <a:schemeClr val="tx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62FFFDF-94AA-448E-B6CA-F1EE40597E2B}"/>
                </a:ext>
              </a:extLst>
            </p:cNvPr>
            <p:cNvSpPr/>
            <p:nvPr/>
          </p:nvSpPr>
          <p:spPr>
            <a:xfrm>
              <a:off x="6329020" y="4129447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539E382-7031-480F-9A1B-41C6503145C5}"/>
                </a:ext>
              </a:extLst>
            </p:cNvPr>
            <p:cNvSpPr/>
            <p:nvPr/>
          </p:nvSpPr>
          <p:spPr>
            <a:xfrm>
              <a:off x="6843370" y="4129447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A6E0716-64DA-45E5-BF14-F4C503F7FBEF}"/>
                </a:ext>
              </a:extLst>
            </p:cNvPr>
            <p:cNvSpPr/>
            <p:nvPr/>
          </p:nvSpPr>
          <p:spPr>
            <a:xfrm>
              <a:off x="6643345" y="4319947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656378F-0882-4628-8869-D8D425CA9826}"/>
                </a:ext>
              </a:extLst>
            </p:cNvPr>
            <p:cNvSpPr/>
            <p:nvPr/>
          </p:nvSpPr>
          <p:spPr>
            <a:xfrm>
              <a:off x="6443320" y="4491397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67F6B68-8629-48C9-A40F-EE796C41FF54}"/>
                </a:ext>
              </a:extLst>
            </p:cNvPr>
            <p:cNvSpPr/>
            <p:nvPr/>
          </p:nvSpPr>
          <p:spPr>
            <a:xfrm>
              <a:off x="6439415" y="4129447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4AE85575-2416-4278-AF58-3E11CCF24C8E}"/>
              </a:ext>
            </a:extLst>
          </p:cNvPr>
          <p:cNvSpPr/>
          <p:nvPr/>
        </p:nvSpPr>
        <p:spPr>
          <a:xfrm>
            <a:off x="8837343" y="209619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CB61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B916D2-39E4-4EC3-ACC8-001E137A4282}"/>
              </a:ext>
            </a:extLst>
          </p:cNvPr>
          <p:cNvSpPr/>
          <p:nvPr/>
        </p:nvSpPr>
        <p:spPr>
          <a:xfrm>
            <a:off x="8837343" y="2472599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27AC2DB-45EB-44D3-841C-1A84BF1ADDE2}"/>
              </a:ext>
            </a:extLst>
          </p:cNvPr>
          <p:cNvSpPr/>
          <p:nvPr/>
        </p:nvSpPr>
        <p:spPr>
          <a:xfrm>
            <a:off x="1903164" y="209157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B67FC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6A8CC6-AA46-438C-84A9-62D47A962EE2}"/>
              </a:ext>
            </a:extLst>
          </p:cNvPr>
          <p:cNvSpPr/>
          <p:nvPr/>
        </p:nvSpPr>
        <p:spPr>
          <a:xfrm>
            <a:off x="623004" y="2467981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308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139</cp:revision>
  <dcterms:created xsi:type="dcterms:W3CDTF">2022-03-04T06:43:57Z</dcterms:created>
  <dcterms:modified xsi:type="dcterms:W3CDTF">2022-04-20T09:32:31Z</dcterms:modified>
</cp:coreProperties>
</file>