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3" r:id="rId4"/>
    <p:sldId id="260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84" userDrawn="1">
          <p15:clr>
            <a:srgbClr val="A4A3A4"/>
          </p15:clr>
        </p15:guide>
        <p15:guide id="4" pos="7296" userDrawn="1">
          <p15:clr>
            <a:srgbClr val="A4A3A4"/>
          </p15:clr>
        </p15:guide>
        <p15:guide id="5" orient="horz" pos="432" userDrawn="1">
          <p15:clr>
            <a:srgbClr val="A4A3A4"/>
          </p15:clr>
        </p15:guide>
        <p15:guide id="6" orient="horz" pos="3888" userDrawn="1">
          <p15:clr>
            <a:srgbClr val="A4A3A4"/>
          </p15:clr>
        </p15:guide>
        <p15:guide id="7" orient="horz" pos="1008" userDrawn="1">
          <p15:clr>
            <a:srgbClr val="A4A3A4"/>
          </p15:clr>
        </p15:guide>
        <p15:guide id="8" orient="horz" pos="2448" userDrawn="1">
          <p15:clr>
            <a:srgbClr val="A4A3A4"/>
          </p15:clr>
        </p15:guide>
        <p15:guide id="10" orient="horz" pos="14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6495"/>
    <a:srgbClr val="F49A28"/>
    <a:srgbClr val="FFCB0D"/>
    <a:srgbClr val="52F61C"/>
    <a:srgbClr val="E7A528"/>
    <a:srgbClr val="0067B4"/>
    <a:srgbClr val="149400"/>
    <a:srgbClr val="D60000"/>
    <a:srgbClr val="7AA4CB"/>
    <a:srgbClr val="E070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262" autoAdjust="0"/>
  </p:normalViewPr>
  <p:slideViewPr>
    <p:cSldViewPr snapToGrid="0" showGuides="1">
      <p:cViewPr varScale="1">
        <p:scale>
          <a:sx n="83" d="100"/>
          <a:sy n="83" d="100"/>
        </p:scale>
        <p:origin x="586" y="67"/>
      </p:cViewPr>
      <p:guideLst>
        <p:guide orient="horz" pos="2160"/>
        <p:guide pos="3840"/>
        <p:guide pos="384"/>
        <p:guide pos="7296"/>
        <p:guide orient="horz" pos="432"/>
        <p:guide orient="horz" pos="3888"/>
        <p:guide orient="horz" pos="1008"/>
        <p:guide orient="horz" pos="2448"/>
        <p:guide orient="horz" pos="14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86202-6DFB-4088-9F6A-1BA6586537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78518A-20F1-4D07-971E-E092D32C1A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5F31E-6983-4344-B362-5F7E6307B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3FD85-F463-4E17-BF68-B6C22F5B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74331-EAF3-4A1D-8F45-7EB461376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757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A98AA-12DF-4609-B5B6-5AA02A6E0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E1C-1BAB-4D32-8EDE-8DEC1A804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B869F4-50C8-4336-A008-874C2D0D2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0B7A2-4D7B-45B6-837E-A01E236C1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FC4928-BE62-45D4-86F5-E14AB4FB8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52500F-8E94-4A8D-BFD9-953D72DB8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72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9A22E-BAE4-4ADE-AB1F-F1451F288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A65AD9-0B1D-4DEF-B88B-0D6DCBF6C5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52F50-A7D8-4387-A5CD-79E82487A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E5F9B9-C97C-40AF-81A7-9CD15A9C1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0E038B-0B1E-4160-B616-94A6972BF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4D28F-E710-4EE5-BBE0-9ECE90BEC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9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D2A39-D4ED-4BD2-9B8B-00DE9CA73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3F545-8E7F-4BA4-90D9-2A0CC37E0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299EA2-3A44-43FB-9CB9-B0AF9ED20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854F0-3C85-462E-A388-22BC3749E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E10B5-F176-4462-8DA5-1EF7EB528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546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6ED48B-5DFC-46EC-AB33-C9A06B175A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5A77D3-A4DA-4420-8A7F-1660753C47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F9433-2299-48EF-98D0-D03426457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C8D80-7DD5-4E17-9536-60EA23A1A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8D632-4380-474F-96B7-609784470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334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3FECD-F2F5-44EF-B024-4AB238DA1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51915-D1A3-45FD-B6CA-30B0FAFB9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239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139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9310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FE040-4173-49A2-BFA5-FDAE33691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629E60-1D31-4E60-80C7-8615AC9C7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85BCDA-E432-4DA9-BBC2-EB0CA8A2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58A27-B648-4879-AB10-89CCE5DC9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76807-941A-4B38-94F7-628C6A995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547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95FBA-3BF0-417C-99ED-E87E4EBAB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6B91A-8DC0-4380-9D42-78450B98BF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69E562-7375-4902-9B31-0189D6C204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3FA3F1-C6FE-4A3B-9791-93C7C647F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62600F-6B7E-42F6-8E23-33ABD547C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4CC59C-0F60-4E36-9432-B77EA11BE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997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028EE-DAAA-4C47-92C4-5FC2E955F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767CB-1581-45A6-95B5-67E41E1FC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188932-B896-40B2-A9C7-214C3F21AE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5E973E-A971-46C1-8F5A-61ECD8AC09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9CA3DB-10AB-4744-9050-B909A0D1D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6F0F8C-D327-46CC-8732-522404E5B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48B7B6-976F-4829-970A-36CFE02B0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644344-6E47-4A45-AD4B-A99BC3FE7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08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EBAE5-968A-448F-9DD0-0D55C79B9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1B825B-705C-4F5B-A16E-67DD1B31D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9661C7-655F-4B92-BE2F-3ABB5C71C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45E2E0-5964-4FFB-960A-6578073DE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623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DCD4C9-B379-4A2F-96A6-25CA32843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FDC471-9A8F-49FA-B1D4-CCC547D5C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873D57-CDA5-4853-9376-FD0A99556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848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EE64CB-8431-4E9C-A6F9-EB67CB774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DDE341-1CB4-4FA7-9822-510F3F169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1AB00-D854-4542-908C-91637EDC1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FDDA3-147D-4942-B334-4CBC9C58F7B0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16538-B96B-4D13-8D10-5E688F3A43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B54CB-8727-4C27-98E7-39BF99185E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327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EC9E231F-B235-4E59-9E00-86231E3C1BF6}"/>
              </a:ext>
            </a:extLst>
          </p:cNvPr>
          <p:cNvSpPr/>
          <p:nvPr/>
        </p:nvSpPr>
        <p:spPr>
          <a:xfrm>
            <a:off x="3581400" y="694161"/>
            <a:ext cx="502920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FOUR FLAGS INFOGRAPHIC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74106EC-F97D-422F-99D1-347B0CDF591C}"/>
              </a:ext>
            </a:extLst>
          </p:cNvPr>
          <p:cNvSpPr/>
          <p:nvPr/>
        </p:nvSpPr>
        <p:spPr>
          <a:xfrm>
            <a:off x="618836" y="3901906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38CEBA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4B0E902A-EC68-4613-A33C-EC165279077A}"/>
              </a:ext>
            </a:extLst>
          </p:cNvPr>
          <p:cNvSpPr/>
          <p:nvPr/>
        </p:nvSpPr>
        <p:spPr>
          <a:xfrm>
            <a:off x="618836" y="4271825"/>
            <a:ext cx="2103120" cy="132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EDAB99C1-7423-4AD6-89B2-FBFBE042A0C9}"/>
              </a:ext>
            </a:extLst>
          </p:cNvPr>
          <p:cNvGrpSpPr/>
          <p:nvPr/>
        </p:nvGrpSpPr>
        <p:grpSpPr>
          <a:xfrm>
            <a:off x="618836" y="1682101"/>
            <a:ext cx="1333503" cy="1909764"/>
            <a:chOff x="1450687" y="1728281"/>
            <a:chExt cx="1333503" cy="1909764"/>
          </a:xfrm>
          <a:solidFill>
            <a:srgbClr val="38CEBA"/>
          </a:solidFill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9517A47E-758E-405C-9D71-8DA0A4994577}"/>
                </a:ext>
              </a:extLst>
            </p:cNvPr>
            <p:cNvSpPr/>
            <p:nvPr/>
          </p:nvSpPr>
          <p:spPr>
            <a:xfrm>
              <a:off x="1688813" y="1728281"/>
              <a:ext cx="1095377" cy="857252"/>
            </a:xfrm>
            <a:custGeom>
              <a:avLst/>
              <a:gdLst>
                <a:gd name="connsiteX0" fmla="*/ 302419 w 1095377"/>
                <a:gd name="connsiteY0" fmla="*/ 0 h 857252"/>
                <a:gd name="connsiteX1" fmla="*/ 1095377 w 1095377"/>
                <a:gd name="connsiteY1" fmla="*/ 4763 h 857252"/>
                <a:gd name="connsiteX2" fmla="*/ 1095377 w 1095377"/>
                <a:gd name="connsiteY2" fmla="*/ 792958 h 857252"/>
                <a:gd name="connsiteX3" fmla="*/ 302419 w 1095377"/>
                <a:gd name="connsiteY3" fmla="*/ 788195 h 857252"/>
                <a:gd name="connsiteX4" fmla="*/ 0 w 1095377"/>
                <a:gd name="connsiteY4" fmla="*/ 857252 h 857252"/>
                <a:gd name="connsiteX5" fmla="*/ 0 w 1095377"/>
                <a:gd name="connsiteY5" fmla="*/ 69057 h 857252"/>
                <a:gd name="connsiteX6" fmla="*/ 302419 w 1095377"/>
                <a:gd name="connsiteY6" fmla="*/ 0 h 8572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95377" h="857252">
                  <a:moveTo>
                    <a:pt x="302419" y="0"/>
                  </a:moveTo>
                  <a:cubicBezTo>
                    <a:pt x="554833" y="0"/>
                    <a:pt x="726283" y="114300"/>
                    <a:pt x="1095377" y="4763"/>
                  </a:cubicBezTo>
                  <a:lnTo>
                    <a:pt x="1095377" y="792958"/>
                  </a:lnTo>
                  <a:cubicBezTo>
                    <a:pt x="802483" y="926308"/>
                    <a:pt x="554833" y="788195"/>
                    <a:pt x="302419" y="788195"/>
                  </a:cubicBezTo>
                  <a:cubicBezTo>
                    <a:pt x="90488" y="788195"/>
                    <a:pt x="0" y="857252"/>
                    <a:pt x="0" y="857252"/>
                  </a:cubicBezTo>
                  <a:lnTo>
                    <a:pt x="0" y="69057"/>
                  </a:lnTo>
                  <a:cubicBezTo>
                    <a:pt x="0" y="69057"/>
                    <a:pt x="92869" y="0"/>
                    <a:pt x="30241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80EA0C16-6E85-4EEC-940D-7893DA49C9C4}"/>
                </a:ext>
              </a:extLst>
            </p:cNvPr>
            <p:cNvSpPr/>
            <p:nvPr/>
          </p:nvSpPr>
          <p:spPr>
            <a:xfrm>
              <a:off x="1450687" y="1733044"/>
              <a:ext cx="142876" cy="1905001"/>
            </a:xfrm>
            <a:custGeom>
              <a:avLst/>
              <a:gdLst>
                <a:gd name="connsiteX0" fmla="*/ 71439 w 142876"/>
                <a:gd name="connsiteY0" fmla="*/ 0 h 1905001"/>
                <a:gd name="connsiteX1" fmla="*/ 142876 w 142876"/>
                <a:gd name="connsiteY1" fmla="*/ 71438 h 1905001"/>
                <a:gd name="connsiteX2" fmla="*/ 142876 w 142876"/>
                <a:gd name="connsiteY2" fmla="*/ 1905001 h 1905001"/>
                <a:gd name="connsiteX3" fmla="*/ 0 w 142876"/>
                <a:gd name="connsiteY3" fmla="*/ 1905001 h 1905001"/>
                <a:gd name="connsiteX4" fmla="*/ 0 w 142876"/>
                <a:gd name="connsiteY4" fmla="*/ 71438 h 1905001"/>
                <a:gd name="connsiteX5" fmla="*/ 71439 w 142876"/>
                <a:gd name="connsiteY5" fmla="*/ 0 h 1905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2876" h="1905001">
                  <a:moveTo>
                    <a:pt x="71439" y="0"/>
                  </a:moveTo>
                  <a:cubicBezTo>
                    <a:pt x="111920" y="0"/>
                    <a:pt x="142876" y="30957"/>
                    <a:pt x="142876" y="71438"/>
                  </a:cubicBezTo>
                  <a:lnTo>
                    <a:pt x="142876" y="1905001"/>
                  </a:lnTo>
                  <a:lnTo>
                    <a:pt x="0" y="1905001"/>
                  </a:lnTo>
                  <a:lnTo>
                    <a:pt x="0" y="71438"/>
                  </a:lnTo>
                  <a:cubicBezTo>
                    <a:pt x="0" y="30957"/>
                    <a:pt x="30958" y="0"/>
                    <a:pt x="7143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10211547-1EBB-455C-A865-16D869DBBCC9}"/>
              </a:ext>
            </a:extLst>
          </p:cNvPr>
          <p:cNvGrpSpPr/>
          <p:nvPr/>
        </p:nvGrpSpPr>
        <p:grpSpPr>
          <a:xfrm>
            <a:off x="3571355" y="4185154"/>
            <a:ext cx="1333503" cy="1909764"/>
            <a:chOff x="3792105" y="1728281"/>
            <a:chExt cx="1333503" cy="1909764"/>
          </a:xfrm>
          <a:solidFill>
            <a:srgbClr val="FF8836"/>
          </a:solidFill>
        </p:grpSpPr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C7817BD1-0EFB-44CE-8D7B-43FBB84480A9}"/>
                </a:ext>
              </a:extLst>
            </p:cNvPr>
            <p:cNvSpPr/>
            <p:nvPr/>
          </p:nvSpPr>
          <p:spPr>
            <a:xfrm>
              <a:off x="4030231" y="1728281"/>
              <a:ext cx="1095377" cy="857252"/>
            </a:xfrm>
            <a:custGeom>
              <a:avLst/>
              <a:gdLst>
                <a:gd name="connsiteX0" fmla="*/ 302419 w 1095377"/>
                <a:gd name="connsiteY0" fmla="*/ 0 h 857252"/>
                <a:gd name="connsiteX1" fmla="*/ 1095377 w 1095377"/>
                <a:gd name="connsiteY1" fmla="*/ 4763 h 857252"/>
                <a:gd name="connsiteX2" fmla="*/ 1095377 w 1095377"/>
                <a:gd name="connsiteY2" fmla="*/ 792958 h 857252"/>
                <a:gd name="connsiteX3" fmla="*/ 302419 w 1095377"/>
                <a:gd name="connsiteY3" fmla="*/ 788195 h 857252"/>
                <a:gd name="connsiteX4" fmla="*/ 0 w 1095377"/>
                <a:gd name="connsiteY4" fmla="*/ 857252 h 857252"/>
                <a:gd name="connsiteX5" fmla="*/ 0 w 1095377"/>
                <a:gd name="connsiteY5" fmla="*/ 69057 h 857252"/>
                <a:gd name="connsiteX6" fmla="*/ 302419 w 1095377"/>
                <a:gd name="connsiteY6" fmla="*/ 0 h 8572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95377" h="857252">
                  <a:moveTo>
                    <a:pt x="302419" y="0"/>
                  </a:moveTo>
                  <a:cubicBezTo>
                    <a:pt x="554833" y="0"/>
                    <a:pt x="726283" y="114300"/>
                    <a:pt x="1095377" y="4763"/>
                  </a:cubicBezTo>
                  <a:lnTo>
                    <a:pt x="1095377" y="792958"/>
                  </a:lnTo>
                  <a:cubicBezTo>
                    <a:pt x="802483" y="926308"/>
                    <a:pt x="554833" y="788195"/>
                    <a:pt x="302419" y="788195"/>
                  </a:cubicBezTo>
                  <a:cubicBezTo>
                    <a:pt x="90488" y="788195"/>
                    <a:pt x="0" y="857252"/>
                    <a:pt x="0" y="857252"/>
                  </a:cubicBezTo>
                  <a:lnTo>
                    <a:pt x="0" y="69057"/>
                  </a:lnTo>
                  <a:cubicBezTo>
                    <a:pt x="0" y="69057"/>
                    <a:pt x="92869" y="0"/>
                    <a:pt x="30241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2863B50-FDF9-4D7F-BCB8-C270C16506B6}"/>
                </a:ext>
              </a:extLst>
            </p:cNvPr>
            <p:cNvSpPr/>
            <p:nvPr/>
          </p:nvSpPr>
          <p:spPr>
            <a:xfrm>
              <a:off x="3792105" y="1733044"/>
              <a:ext cx="142876" cy="1905001"/>
            </a:xfrm>
            <a:custGeom>
              <a:avLst/>
              <a:gdLst>
                <a:gd name="connsiteX0" fmla="*/ 71439 w 142876"/>
                <a:gd name="connsiteY0" fmla="*/ 0 h 1905001"/>
                <a:gd name="connsiteX1" fmla="*/ 142876 w 142876"/>
                <a:gd name="connsiteY1" fmla="*/ 71438 h 1905001"/>
                <a:gd name="connsiteX2" fmla="*/ 142876 w 142876"/>
                <a:gd name="connsiteY2" fmla="*/ 1905001 h 1905001"/>
                <a:gd name="connsiteX3" fmla="*/ 0 w 142876"/>
                <a:gd name="connsiteY3" fmla="*/ 1905001 h 1905001"/>
                <a:gd name="connsiteX4" fmla="*/ 0 w 142876"/>
                <a:gd name="connsiteY4" fmla="*/ 71438 h 1905001"/>
                <a:gd name="connsiteX5" fmla="*/ 71439 w 142876"/>
                <a:gd name="connsiteY5" fmla="*/ 0 h 1905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2876" h="1905001">
                  <a:moveTo>
                    <a:pt x="71439" y="0"/>
                  </a:moveTo>
                  <a:cubicBezTo>
                    <a:pt x="111920" y="0"/>
                    <a:pt x="142876" y="30957"/>
                    <a:pt x="142876" y="71438"/>
                  </a:cubicBezTo>
                  <a:lnTo>
                    <a:pt x="142876" y="1905001"/>
                  </a:lnTo>
                  <a:lnTo>
                    <a:pt x="0" y="1905001"/>
                  </a:lnTo>
                  <a:lnTo>
                    <a:pt x="0" y="71438"/>
                  </a:lnTo>
                  <a:cubicBezTo>
                    <a:pt x="0" y="30957"/>
                    <a:pt x="30958" y="0"/>
                    <a:pt x="7143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</p:grpSp>
      <p:sp>
        <p:nvSpPr>
          <p:cNvPr id="44" name="Rectangle 43">
            <a:extLst>
              <a:ext uri="{FF2B5EF4-FFF2-40B4-BE49-F238E27FC236}">
                <a16:creationId xmlns:a16="http://schemas.microsoft.com/office/drawing/2014/main" id="{4A3E1E87-7ECF-4F23-827A-A5C79834BEB9}"/>
              </a:ext>
            </a:extLst>
          </p:cNvPr>
          <p:cNvSpPr/>
          <p:nvPr/>
        </p:nvSpPr>
        <p:spPr>
          <a:xfrm>
            <a:off x="3571355" y="173191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FF8836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9D48D10-5B68-48B9-8839-818FBDBF1D44}"/>
              </a:ext>
            </a:extLst>
          </p:cNvPr>
          <p:cNvSpPr/>
          <p:nvPr/>
        </p:nvSpPr>
        <p:spPr>
          <a:xfrm>
            <a:off x="3571355" y="2101834"/>
            <a:ext cx="2103120" cy="132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AAC0CFC-F076-4222-A830-F8E667ED50E4}"/>
              </a:ext>
            </a:extLst>
          </p:cNvPr>
          <p:cNvGrpSpPr/>
          <p:nvPr/>
        </p:nvGrpSpPr>
        <p:grpSpPr>
          <a:xfrm>
            <a:off x="6523874" y="1682101"/>
            <a:ext cx="1333503" cy="1909764"/>
            <a:chOff x="6133523" y="1728281"/>
            <a:chExt cx="1333503" cy="1909764"/>
          </a:xfrm>
          <a:solidFill>
            <a:srgbClr val="E07070"/>
          </a:solidFill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A800EAA-1DB4-482E-846C-0ADEE14E0A5B}"/>
                </a:ext>
              </a:extLst>
            </p:cNvPr>
            <p:cNvSpPr/>
            <p:nvPr/>
          </p:nvSpPr>
          <p:spPr>
            <a:xfrm>
              <a:off x="6371649" y="1728281"/>
              <a:ext cx="1095377" cy="857252"/>
            </a:xfrm>
            <a:custGeom>
              <a:avLst/>
              <a:gdLst>
                <a:gd name="connsiteX0" fmla="*/ 302419 w 1095377"/>
                <a:gd name="connsiteY0" fmla="*/ 0 h 857252"/>
                <a:gd name="connsiteX1" fmla="*/ 1095377 w 1095377"/>
                <a:gd name="connsiteY1" fmla="*/ 4763 h 857252"/>
                <a:gd name="connsiteX2" fmla="*/ 1095377 w 1095377"/>
                <a:gd name="connsiteY2" fmla="*/ 792958 h 857252"/>
                <a:gd name="connsiteX3" fmla="*/ 302419 w 1095377"/>
                <a:gd name="connsiteY3" fmla="*/ 788195 h 857252"/>
                <a:gd name="connsiteX4" fmla="*/ 0 w 1095377"/>
                <a:gd name="connsiteY4" fmla="*/ 857252 h 857252"/>
                <a:gd name="connsiteX5" fmla="*/ 0 w 1095377"/>
                <a:gd name="connsiteY5" fmla="*/ 69057 h 857252"/>
                <a:gd name="connsiteX6" fmla="*/ 302419 w 1095377"/>
                <a:gd name="connsiteY6" fmla="*/ 0 h 8572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95377" h="857252">
                  <a:moveTo>
                    <a:pt x="302419" y="0"/>
                  </a:moveTo>
                  <a:cubicBezTo>
                    <a:pt x="554833" y="0"/>
                    <a:pt x="726283" y="114300"/>
                    <a:pt x="1095377" y="4763"/>
                  </a:cubicBezTo>
                  <a:lnTo>
                    <a:pt x="1095377" y="792958"/>
                  </a:lnTo>
                  <a:cubicBezTo>
                    <a:pt x="802483" y="926308"/>
                    <a:pt x="554833" y="788195"/>
                    <a:pt x="302419" y="788195"/>
                  </a:cubicBezTo>
                  <a:cubicBezTo>
                    <a:pt x="90488" y="788195"/>
                    <a:pt x="0" y="857252"/>
                    <a:pt x="0" y="857252"/>
                  </a:cubicBezTo>
                  <a:lnTo>
                    <a:pt x="0" y="69057"/>
                  </a:lnTo>
                  <a:cubicBezTo>
                    <a:pt x="0" y="69057"/>
                    <a:pt x="92869" y="0"/>
                    <a:pt x="30241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5B63651B-F4B8-4458-80D7-2CEA568031F9}"/>
                </a:ext>
              </a:extLst>
            </p:cNvPr>
            <p:cNvSpPr/>
            <p:nvPr/>
          </p:nvSpPr>
          <p:spPr>
            <a:xfrm>
              <a:off x="6133523" y="1733044"/>
              <a:ext cx="142876" cy="1905001"/>
            </a:xfrm>
            <a:custGeom>
              <a:avLst/>
              <a:gdLst>
                <a:gd name="connsiteX0" fmla="*/ 71439 w 142876"/>
                <a:gd name="connsiteY0" fmla="*/ 0 h 1905001"/>
                <a:gd name="connsiteX1" fmla="*/ 142876 w 142876"/>
                <a:gd name="connsiteY1" fmla="*/ 71438 h 1905001"/>
                <a:gd name="connsiteX2" fmla="*/ 142876 w 142876"/>
                <a:gd name="connsiteY2" fmla="*/ 1905001 h 1905001"/>
                <a:gd name="connsiteX3" fmla="*/ 0 w 142876"/>
                <a:gd name="connsiteY3" fmla="*/ 1905001 h 1905001"/>
                <a:gd name="connsiteX4" fmla="*/ 0 w 142876"/>
                <a:gd name="connsiteY4" fmla="*/ 71438 h 1905001"/>
                <a:gd name="connsiteX5" fmla="*/ 71439 w 142876"/>
                <a:gd name="connsiteY5" fmla="*/ 0 h 1905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2876" h="1905001">
                  <a:moveTo>
                    <a:pt x="71439" y="0"/>
                  </a:moveTo>
                  <a:cubicBezTo>
                    <a:pt x="111920" y="0"/>
                    <a:pt x="142876" y="30957"/>
                    <a:pt x="142876" y="71438"/>
                  </a:cubicBezTo>
                  <a:lnTo>
                    <a:pt x="142876" y="1905001"/>
                  </a:lnTo>
                  <a:lnTo>
                    <a:pt x="0" y="1905001"/>
                  </a:lnTo>
                  <a:lnTo>
                    <a:pt x="0" y="71438"/>
                  </a:lnTo>
                  <a:cubicBezTo>
                    <a:pt x="0" y="30957"/>
                    <a:pt x="30958" y="0"/>
                    <a:pt x="7143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</p:grpSp>
      <p:sp>
        <p:nvSpPr>
          <p:cNvPr id="46" name="Rectangle 45">
            <a:extLst>
              <a:ext uri="{FF2B5EF4-FFF2-40B4-BE49-F238E27FC236}">
                <a16:creationId xmlns:a16="http://schemas.microsoft.com/office/drawing/2014/main" id="{27C8FB57-EC3C-4CD4-B4C1-7BD7457A1523}"/>
              </a:ext>
            </a:extLst>
          </p:cNvPr>
          <p:cNvSpPr/>
          <p:nvPr/>
        </p:nvSpPr>
        <p:spPr>
          <a:xfrm>
            <a:off x="6523874" y="3895192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E07070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628E132-8210-4CF5-BF1A-AE0A42103B3E}"/>
              </a:ext>
            </a:extLst>
          </p:cNvPr>
          <p:cNvSpPr/>
          <p:nvPr/>
        </p:nvSpPr>
        <p:spPr>
          <a:xfrm>
            <a:off x="6523874" y="4274347"/>
            <a:ext cx="2103120" cy="132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05BAB5E7-23D4-4988-847E-95B5677FB639}"/>
              </a:ext>
            </a:extLst>
          </p:cNvPr>
          <p:cNvGrpSpPr/>
          <p:nvPr/>
        </p:nvGrpSpPr>
        <p:grpSpPr>
          <a:xfrm>
            <a:off x="9476392" y="4185154"/>
            <a:ext cx="1333503" cy="1909764"/>
            <a:chOff x="8474941" y="1728281"/>
            <a:chExt cx="1333503" cy="1909764"/>
          </a:xfrm>
          <a:solidFill>
            <a:srgbClr val="7AA4CB"/>
          </a:solidFill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84F1A7B-F8C7-44A4-81E9-47BB574B26B8}"/>
                </a:ext>
              </a:extLst>
            </p:cNvPr>
            <p:cNvSpPr/>
            <p:nvPr/>
          </p:nvSpPr>
          <p:spPr>
            <a:xfrm>
              <a:off x="8713067" y="1728281"/>
              <a:ext cx="1095377" cy="857252"/>
            </a:xfrm>
            <a:custGeom>
              <a:avLst/>
              <a:gdLst>
                <a:gd name="connsiteX0" fmla="*/ 302419 w 1095377"/>
                <a:gd name="connsiteY0" fmla="*/ 0 h 857252"/>
                <a:gd name="connsiteX1" fmla="*/ 1095377 w 1095377"/>
                <a:gd name="connsiteY1" fmla="*/ 4763 h 857252"/>
                <a:gd name="connsiteX2" fmla="*/ 1095377 w 1095377"/>
                <a:gd name="connsiteY2" fmla="*/ 792958 h 857252"/>
                <a:gd name="connsiteX3" fmla="*/ 302419 w 1095377"/>
                <a:gd name="connsiteY3" fmla="*/ 788195 h 857252"/>
                <a:gd name="connsiteX4" fmla="*/ 0 w 1095377"/>
                <a:gd name="connsiteY4" fmla="*/ 857252 h 857252"/>
                <a:gd name="connsiteX5" fmla="*/ 0 w 1095377"/>
                <a:gd name="connsiteY5" fmla="*/ 69057 h 857252"/>
                <a:gd name="connsiteX6" fmla="*/ 302419 w 1095377"/>
                <a:gd name="connsiteY6" fmla="*/ 0 h 8572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95377" h="857252">
                  <a:moveTo>
                    <a:pt x="302419" y="0"/>
                  </a:moveTo>
                  <a:cubicBezTo>
                    <a:pt x="554833" y="0"/>
                    <a:pt x="726283" y="114300"/>
                    <a:pt x="1095377" y="4763"/>
                  </a:cubicBezTo>
                  <a:lnTo>
                    <a:pt x="1095377" y="792958"/>
                  </a:lnTo>
                  <a:cubicBezTo>
                    <a:pt x="802483" y="926308"/>
                    <a:pt x="554833" y="788195"/>
                    <a:pt x="302419" y="788195"/>
                  </a:cubicBezTo>
                  <a:cubicBezTo>
                    <a:pt x="90488" y="788195"/>
                    <a:pt x="0" y="857252"/>
                    <a:pt x="0" y="857252"/>
                  </a:cubicBezTo>
                  <a:lnTo>
                    <a:pt x="0" y="69057"/>
                  </a:lnTo>
                  <a:cubicBezTo>
                    <a:pt x="0" y="69057"/>
                    <a:pt x="92869" y="0"/>
                    <a:pt x="30241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461481D5-F5F6-4305-9293-912D30019A08}"/>
                </a:ext>
              </a:extLst>
            </p:cNvPr>
            <p:cNvSpPr/>
            <p:nvPr/>
          </p:nvSpPr>
          <p:spPr>
            <a:xfrm>
              <a:off x="8474941" y="1733044"/>
              <a:ext cx="142876" cy="1905001"/>
            </a:xfrm>
            <a:custGeom>
              <a:avLst/>
              <a:gdLst>
                <a:gd name="connsiteX0" fmla="*/ 71439 w 142876"/>
                <a:gd name="connsiteY0" fmla="*/ 0 h 1905001"/>
                <a:gd name="connsiteX1" fmla="*/ 142876 w 142876"/>
                <a:gd name="connsiteY1" fmla="*/ 71438 h 1905001"/>
                <a:gd name="connsiteX2" fmla="*/ 142876 w 142876"/>
                <a:gd name="connsiteY2" fmla="*/ 1905001 h 1905001"/>
                <a:gd name="connsiteX3" fmla="*/ 0 w 142876"/>
                <a:gd name="connsiteY3" fmla="*/ 1905001 h 1905001"/>
                <a:gd name="connsiteX4" fmla="*/ 0 w 142876"/>
                <a:gd name="connsiteY4" fmla="*/ 71438 h 1905001"/>
                <a:gd name="connsiteX5" fmla="*/ 71439 w 142876"/>
                <a:gd name="connsiteY5" fmla="*/ 0 h 1905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2876" h="1905001">
                  <a:moveTo>
                    <a:pt x="71439" y="0"/>
                  </a:moveTo>
                  <a:cubicBezTo>
                    <a:pt x="111920" y="0"/>
                    <a:pt x="142876" y="30957"/>
                    <a:pt x="142876" y="71438"/>
                  </a:cubicBezTo>
                  <a:lnTo>
                    <a:pt x="142876" y="1905001"/>
                  </a:lnTo>
                  <a:lnTo>
                    <a:pt x="0" y="1905001"/>
                  </a:lnTo>
                  <a:lnTo>
                    <a:pt x="0" y="71438"/>
                  </a:lnTo>
                  <a:cubicBezTo>
                    <a:pt x="0" y="30957"/>
                    <a:pt x="30958" y="0"/>
                    <a:pt x="7143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</p:grpSp>
      <p:sp>
        <p:nvSpPr>
          <p:cNvPr id="48" name="Rectangle 47">
            <a:extLst>
              <a:ext uri="{FF2B5EF4-FFF2-40B4-BE49-F238E27FC236}">
                <a16:creationId xmlns:a16="http://schemas.microsoft.com/office/drawing/2014/main" id="{88ACA1EF-5361-48F6-922E-4EF1B519C192}"/>
              </a:ext>
            </a:extLst>
          </p:cNvPr>
          <p:cNvSpPr/>
          <p:nvPr/>
        </p:nvSpPr>
        <p:spPr>
          <a:xfrm>
            <a:off x="9476392" y="1724246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7AA4CB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B3F96494-F890-4A73-A3BB-B067E79A30A7}"/>
              </a:ext>
            </a:extLst>
          </p:cNvPr>
          <p:cNvSpPr/>
          <p:nvPr/>
        </p:nvSpPr>
        <p:spPr>
          <a:xfrm>
            <a:off x="9476392" y="2103401"/>
            <a:ext cx="2103120" cy="132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grpSp>
        <p:nvGrpSpPr>
          <p:cNvPr id="14" name="Graphic 40" descr="Users">
            <a:extLst>
              <a:ext uri="{FF2B5EF4-FFF2-40B4-BE49-F238E27FC236}">
                <a16:creationId xmlns:a16="http://schemas.microsoft.com/office/drawing/2014/main" id="{E24581F0-B92C-4235-A863-DF575DF3A9CC}"/>
              </a:ext>
            </a:extLst>
          </p:cNvPr>
          <p:cNvGrpSpPr/>
          <p:nvPr/>
        </p:nvGrpSpPr>
        <p:grpSpPr>
          <a:xfrm>
            <a:off x="1176050" y="1882127"/>
            <a:ext cx="457200" cy="457200"/>
            <a:chOff x="1176050" y="1882127"/>
            <a:chExt cx="457200" cy="4572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FC25403-3129-49B4-9B6C-8056F22D0A3A}"/>
                </a:ext>
              </a:extLst>
            </p:cNvPr>
            <p:cNvSpPr/>
            <p:nvPr/>
          </p:nvSpPr>
          <p:spPr>
            <a:xfrm>
              <a:off x="1243916" y="1982378"/>
              <a:ext cx="90488" cy="90488"/>
            </a:xfrm>
            <a:custGeom>
              <a:avLst/>
              <a:gdLst>
                <a:gd name="connsiteX0" fmla="*/ 89297 w 90487"/>
                <a:gd name="connsiteY0" fmla="*/ 46434 h 90487"/>
                <a:gd name="connsiteX1" fmla="*/ 46434 w 90487"/>
                <a:gd name="connsiteY1" fmla="*/ 89297 h 90487"/>
                <a:gd name="connsiteX2" fmla="*/ 3572 w 90487"/>
                <a:gd name="connsiteY2" fmla="*/ 46434 h 90487"/>
                <a:gd name="connsiteX3" fmla="*/ 46434 w 90487"/>
                <a:gd name="connsiteY3" fmla="*/ 3572 h 90487"/>
                <a:gd name="connsiteX4" fmla="*/ 89297 w 90487"/>
                <a:gd name="connsiteY4" fmla="*/ 46434 h 90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487" h="90487">
                  <a:moveTo>
                    <a:pt x="89297" y="46434"/>
                  </a:moveTo>
                  <a:cubicBezTo>
                    <a:pt x="89297" y="70107"/>
                    <a:pt x="70107" y="89297"/>
                    <a:pt x="46434" y="89297"/>
                  </a:cubicBezTo>
                  <a:cubicBezTo>
                    <a:pt x="22762" y="89297"/>
                    <a:pt x="3572" y="70107"/>
                    <a:pt x="3572" y="46434"/>
                  </a:cubicBezTo>
                  <a:cubicBezTo>
                    <a:pt x="3572" y="22762"/>
                    <a:pt x="22762" y="3572"/>
                    <a:pt x="46434" y="3572"/>
                  </a:cubicBezTo>
                  <a:cubicBezTo>
                    <a:pt x="70107" y="3572"/>
                    <a:pt x="89297" y="22762"/>
                    <a:pt x="89297" y="4643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0078976-F576-4C13-8629-C04A49022B1D}"/>
                </a:ext>
              </a:extLst>
            </p:cNvPr>
            <p:cNvSpPr/>
            <p:nvPr/>
          </p:nvSpPr>
          <p:spPr>
            <a:xfrm>
              <a:off x="1472516" y="1982378"/>
              <a:ext cx="90488" cy="90488"/>
            </a:xfrm>
            <a:custGeom>
              <a:avLst/>
              <a:gdLst>
                <a:gd name="connsiteX0" fmla="*/ 89297 w 90487"/>
                <a:gd name="connsiteY0" fmla="*/ 46434 h 90487"/>
                <a:gd name="connsiteX1" fmla="*/ 46434 w 90487"/>
                <a:gd name="connsiteY1" fmla="*/ 89297 h 90487"/>
                <a:gd name="connsiteX2" fmla="*/ 3572 w 90487"/>
                <a:gd name="connsiteY2" fmla="*/ 46434 h 90487"/>
                <a:gd name="connsiteX3" fmla="*/ 46434 w 90487"/>
                <a:gd name="connsiteY3" fmla="*/ 3572 h 90487"/>
                <a:gd name="connsiteX4" fmla="*/ 89297 w 90487"/>
                <a:gd name="connsiteY4" fmla="*/ 46434 h 90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487" h="90487">
                  <a:moveTo>
                    <a:pt x="89297" y="46434"/>
                  </a:moveTo>
                  <a:cubicBezTo>
                    <a:pt x="89297" y="70107"/>
                    <a:pt x="70107" y="89297"/>
                    <a:pt x="46434" y="89297"/>
                  </a:cubicBezTo>
                  <a:cubicBezTo>
                    <a:pt x="22762" y="89297"/>
                    <a:pt x="3572" y="70107"/>
                    <a:pt x="3572" y="46434"/>
                  </a:cubicBezTo>
                  <a:cubicBezTo>
                    <a:pt x="3572" y="22762"/>
                    <a:pt x="22762" y="3572"/>
                    <a:pt x="46434" y="3572"/>
                  </a:cubicBezTo>
                  <a:cubicBezTo>
                    <a:pt x="70107" y="3572"/>
                    <a:pt x="89297" y="22762"/>
                    <a:pt x="89297" y="4643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953943E-8882-4DCB-ADCD-479B704EA850}"/>
                </a:ext>
              </a:extLst>
            </p:cNvPr>
            <p:cNvSpPr/>
            <p:nvPr/>
          </p:nvSpPr>
          <p:spPr>
            <a:xfrm>
              <a:off x="1315353" y="2146208"/>
              <a:ext cx="176213" cy="90488"/>
            </a:xfrm>
            <a:custGeom>
              <a:avLst/>
              <a:gdLst>
                <a:gd name="connsiteX0" fmla="*/ 175022 w 176212"/>
                <a:gd name="connsiteY0" fmla="*/ 89297 h 90487"/>
                <a:gd name="connsiteX1" fmla="*/ 175022 w 176212"/>
                <a:gd name="connsiteY1" fmla="*/ 46434 h 90487"/>
                <a:gd name="connsiteX2" fmla="*/ 166449 w 176212"/>
                <a:gd name="connsiteY2" fmla="*/ 29289 h 90487"/>
                <a:gd name="connsiteX3" fmla="*/ 124539 w 176212"/>
                <a:gd name="connsiteY3" fmla="*/ 9287 h 90487"/>
                <a:gd name="connsiteX4" fmla="*/ 89297 w 176212"/>
                <a:gd name="connsiteY4" fmla="*/ 3572 h 90487"/>
                <a:gd name="connsiteX5" fmla="*/ 54054 w 176212"/>
                <a:gd name="connsiteY5" fmla="*/ 9287 h 90487"/>
                <a:gd name="connsiteX6" fmla="*/ 12144 w 176212"/>
                <a:gd name="connsiteY6" fmla="*/ 29289 h 90487"/>
                <a:gd name="connsiteX7" fmla="*/ 3572 w 176212"/>
                <a:gd name="connsiteY7" fmla="*/ 46434 h 90487"/>
                <a:gd name="connsiteX8" fmla="*/ 3572 w 176212"/>
                <a:gd name="connsiteY8" fmla="*/ 89297 h 90487"/>
                <a:gd name="connsiteX9" fmla="*/ 175022 w 176212"/>
                <a:gd name="connsiteY9" fmla="*/ 89297 h 90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76212" h="90487">
                  <a:moveTo>
                    <a:pt x="175022" y="89297"/>
                  </a:moveTo>
                  <a:lnTo>
                    <a:pt x="175022" y="46434"/>
                  </a:lnTo>
                  <a:cubicBezTo>
                    <a:pt x="175022" y="39767"/>
                    <a:pt x="172164" y="33099"/>
                    <a:pt x="166449" y="29289"/>
                  </a:cubicBezTo>
                  <a:cubicBezTo>
                    <a:pt x="155019" y="19764"/>
                    <a:pt x="139779" y="13097"/>
                    <a:pt x="124539" y="9287"/>
                  </a:cubicBezTo>
                  <a:cubicBezTo>
                    <a:pt x="114062" y="6429"/>
                    <a:pt x="101679" y="3572"/>
                    <a:pt x="89297" y="3572"/>
                  </a:cubicBezTo>
                  <a:cubicBezTo>
                    <a:pt x="77867" y="3572"/>
                    <a:pt x="65484" y="5477"/>
                    <a:pt x="54054" y="9287"/>
                  </a:cubicBezTo>
                  <a:cubicBezTo>
                    <a:pt x="38814" y="13097"/>
                    <a:pt x="24527" y="20717"/>
                    <a:pt x="12144" y="29289"/>
                  </a:cubicBezTo>
                  <a:cubicBezTo>
                    <a:pt x="6429" y="34052"/>
                    <a:pt x="3572" y="39767"/>
                    <a:pt x="3572" y="46434"/>
                  </a:cubicBezTo>
                  <a:lnTo>
                    <a:pt x="3572" y="89297"/>
                  </a:lnTo>
                  <a:lnTo>
                    <a:pt x="175022" y="8929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5C30301-4E5C-4A20-A195-29E96A7B35E9}"/>
                </a:ext>
              </a:extLst>
            </p:cNvPr>
            <p:cNvSpPr/>
            <p:nvPr/>
          </p:nvSpPr>
          <p:spPr>
            <a:xfrm>
              <a:off x="1358216" y="2049053"/>
              <a:ext cx="90488" cy="90488"/>
            </a:xfrm>
            <a:custGeom>
              <a:avLst/>
              <a:gdLst>
                <a:gd name="connsiteX0" fmla="*/ 89297 w 90487"/>
                <a:gd name="connsiteY0" fmla="*/ 46434 h 90487"/>
                <a:gd name="connsiteX1" fmla="*/ 46434 w 90487"/>
                <a:gd name="connsiteY1" fmla="*/ 89297 h 90487"/>
                <a:gd name="connsiteX2" fmla="*/ 3572 w 90487"/>
                <a:gd name="connsiteY2" fmla="*/ 46434 h 90487"/>
                <a:gd name="connsiteX3" fmla="*/ 46434 w 90487"/>
                <a:gd name="connsiteY3" fmla="*/ 3572 h 90487"/>
                <a:gd name="connsiteX4" fmla="*/ 89297 w 90487"/>
                <a:gd name="connsiteY4" fmla="*/ 46434 h 90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487" h="90487">
                  <a:moveTo>
                    <a:pt x="89297" y="46434"/>
                  </a:moveTo>
                  <a:cubicBezTo>
                    <a:pt x="89297" y="70107"/>
                    <a:pt x="70107" y="89297"/>
                    <a:pt x="46434" y="89297"/>
                  </a:cubicBezTo>
                  <a:cubicBezTo>
                    <a:pt x="22762" y="89297"/>
                    <a:pt x="3572" y="70107"/>
                    <a:pt x="3572" y="46434"/>
                  </a:cubicBezTo>
                  <a:cubicBezTo>
                    <a:pt x="3572" y="22762"/>
                    <a:pt x="22762" y="3572"/>
                    <a:pt x="46434" y="3572"/>
                  </a:cubicBezTo>
                  <a:cubicBezTo>
                    <a:pt x="70107" y="3572"/>
                    <a:pt x="89297" y="22762"/>
                    <a:pt x="89297" y="4643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1364F39-7DFC-485E-8709-FCA4CA8E2531}"/>
                </a:ext>
              </a:extLst>
            </p:cNvPr>
            <p:cNvSpPr/>
            <p:nvPr/>
          </p:nvSpPr>
          <p:spPr>
            <a:xfrm>
              <a:off x="1445846" y="2079533"/>
              <a:ext cx="161925" cy="90488"/>
            </a:xfrm>
            <a:custGeom>
              <a:avLst/>
              <a:gdLst>
                <a:gd name="connsiteX0" fmla="*/ 150257 w 161925"/>
                <a:gd name="connsiteY0" fmla="*/ 29289 h 90487"/>
                <a:gd name="connsiteX1" fmla="*/ 108347 w 161925"/>
                <a:gd name="connsiteY1" fmla="*/ 9287 h 90487"/>
                <a:gd name="connsiteX2" fmla="*/ 73104 w 161925"/>
                <a:gd name="connsiteY2" fmla="*/ 3572 h 90487"/>
                <a:gd name="connsiteX3" fmla="*/ 37862 w 161925"/>
                <a:gd name="connsiteY3" fmla="*/ 9287 h 90487"/>
                <a:gd name="connsiteX4" fmla="*/ 20717 w 161925"/>
                <a:gd name="connsiteY4" fmla="*/ 15954 h 90487"/>
                <a:gd name="connsiteX5" fmla="*/ 20717 w 161925"/>
                <a:gd name="connsiteY5" fmla="*/ 16907 h 90487"/>
                <a:gd name="connsiteX6" fmla="*/ 3572 w 161925"/>
                <a:gd name="connsiteY6" fmla="*/ 58817 h 90487"/>
                <a:gd name="connsiteX7" fmla="*/ 47387 w 161925"/>
                <a:gd name="connsiteY7" fmla="*/ 80724 h 90487"/>
                <a:gd name="connsiteX8" fmla="*/ 55007 w 161925"/>
                <a:gd name="connsiteY8" fmla="*/ 89297 h 90487"/>
                <a:gd name="connsiteX9" fmla="*/ 158829 w 161925"/>
                <a:gd name="connsiteY9" fmla="*/ 89297 h 90487"/>
                <a:gd name="connsiteX10" fmla="*/ 158829 w 161925"/>
                <a:gd name="connsiteY10" fmla="*/ 46434 h 90487"/>
                <a:gd name="connsiteX11" fmla="*/ 150257 w 161925"/>
                <a:gd name="connsiteY11" fmla="*/ 29289 h 90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1925" h="90487">
                  <a:moveTo>
                    <a:pt x="150257" y="29289"/>
                  </a:moveTo>
                  <a:cubicBezTo>
                    <a:pt x="138827" y="19764"/>
                    <a:pt x="123587" y="13097"/>
                    <a:pt x="108347" y="9287"/>
                  </a:cubicBezTo>
                  <a:cubicBezTo>
                    <a:pt x="97869" y="6429"/>
                    <a:pt x="85487" y="3572"/>
                    <a:pt x="73104" y="3572"/>
                  </a:cubicBezTo>
                  <a:cubicBezTo>
                    <a:pt x="61674" y="3572"/>
                    <a:pt x="49292" y="5477"/>
                    <a:pt x="37862" y="9287"/>
                  </a:cubicBezTo>
                  <a:cubicBezTo>
                    <a:pt x="32147" y="11192"/>
                    <a:pt x="26432" y="13097"/>
                    <a:pt x="20717" y="15954"/>
                  </a:cubicBezTo>
                  <a:lnTo>
                    <a:pt x="20717" y="16907"/>
                  </a:lnTo>
                  <a:cubicBezTo>
                    <a:pt x="20717" y="33099"/>
                    <a:pt x="14049" y="48339"/>
                    <a:pt x="3572" y="58817"/>
                  </a:cubicBezTo>
                  <a:cubicBezTo>
                    <a:pt x="21669" y="64532"/>
                    <a:pt x="35957" y="72152"/>
                    <a:pt x="47387" y="80724"/>
                  </a:cubicBezTo>
                  <a:cubicBezTo>
                    <a:pt x="50244" y="83582"/>
                    <a:pt x="53102" y="85487"/>
                    <a:pt x="55007" y="89297"/>
                  </a:cubicBezTo>
                  <a:lnTo>
                    <a:pt x="158829" y="89297"/>
                  </a:lnTo>
                  <a:lnTo>
                    <a:pt x="158829" y="46434"/>
                  </a:lnTo>
                  <a:cubicBezTo>
                    <a:pt x="158829" y="39767"/>
                    <a:pt x="155972" y="33099"/>
                    <a:pt x="150257" y="2928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86867822-854B-4766-A742-87807B71A758}"/>
                </a:ext>
              </a:extLst>
            </p:cNvPr>
            <p:cNvSpPr/>
            <p:nvPr/>
          </p:nvSpPr>
          <p:spPr>
            <a:xfrm>
              <a:off x="1201053" y="2079533"/>
              <a:ext cx="161925" cy="90488"/>
            </a:xfrm>
            <a:custGeom>
              <a:avLst/>
              <a:gdLst>
                <a:gd name="connsiteX0" fmla="*/ 115014 w 161925"/>
                <a:gd name="connsiteY0" fmla="*/ 80724 h 90487"/>
                <a:gd name="connsiteX1" fmla="*/ 115014 w 161925"/>
                <a:gd name="connsiteY1" fmla="*/ 80724 h 90487"/>
                <a:gd name="connsiteX2" fmla="*/ 158829 w 161925"/>
                <a:gd name="connsiteY2" fmla="*/ 58817 h 90487"/>
                <a:gd name="connsiteX3" fmla="*/ 141684 w 161925"/>
                <a:gd name="connsiteY3" fmla="*/ 16907 h 90487"/>
                <a:gd name="connsiteX4" fmla="*/ 141684 w 161925"/>
                <a:gd name="connsiteY4" fmla="*/ 15002 h 90487"/>
                <a:gd name="connsiteX5" fmla="*/ 124539 w 161925"/>
                <a:gd name="connsiteY5" fmla="*/ 9287 h 90487"/>
                <a:gd name="connsiteX6" fmla="*/ 89297 w 161925"/>
                <a:gd name="connsiteY6" fmla="*/ 3572 h 90487"/>
                <a:gd name="connsiteX7" fmla="*/ 54054 w 161925"/>
                <a:gd name="connsiteY7" fmla="*/ 9287 h 90487"/>
                <a:gd name="connsiteX8" fmla="*/ 12144 w 161925"/>
                <a:gd name="connsiteY8" fmla="*/ 29289 h 90487"/>
                <a:gd name="connsiteX9" fmla="*/ 3572 w 161925"/>
                <a:gd name="connsiteY9" fmla="*/ 46434 h 90487"/>
                <a:gd name="connsiteX10" fmla="*/ 3572 w 161925"/>
                <a:gd name="connsiteY10" fmla="*/ 89297 h 90487"/>
                <a:gd name="connsiteX11" fmla="*/ 106442 w 161925"/>
                <a:gd name="connsiteY11" fmla="*/ 89297 h 90487"/>
                <a:gd name="connsiteX12" fmla="*/ 115014 w 161925"/>
                <a:gd name="connsiteY12" fmla="*/ 80724 h 90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1925" h="90487">
                  <a:moveTo>
                    <a:pt x="115014" y="80724"/>
                  </a:moveTo>
                  <a:lnTo>
                    <a:pt x="115014" y="80724"/>
                  </a:lnTo>
                  <a:cubicBezTo>
                    <a:pt x="128349" y="71199"/>
                    <a:pt x="143589" y="63579"/>
                    <a:pt x="158829" y="58817"/>
                  </a:cubicBezTo>
                  <a:cubicBezTo>
                    <a:pt x="148352" y="47387"/>
                    <a:pt x="141684" y="33099"/>
                    <a:pt x="141684" y="16907"/>
                  </a:cubicBezTo>
                  <a:cubicBezTo>
                    <a:pt x="141684" y="15954"/>
                    <a:pt x="141684" y="15954"/>
                    <a:pt x="141684" y="15002"/>
                  </a:cubicBezTo>
                  <a:cubicBezTo>
                    <a:pt x="135969" y="13097"/>
                    <a:pt x="130254" y="10239"/>
                    <a:pt x="124539" y="9287"/>
                  </a:cubicBezTo>
                  <a:cubicBezTo>
                    <a:pt x="114062" y="6429"/>
                    <a:pt x="101679" y="3572"/>
                    <a:pt x="89297" y="3572"/>
                  </a:cubicBezTo>
                  <a:cubicBezTo>
                    <a:pt x="77867" y="3572"/>
                    <a:pt x="65484" y="5477"/>
                    <a:pt x="54054" y="9287"/>
                  </a:cubicBezTo>
                  <a:cubicBezTo>
                    <a:pt x="38814" y="14049"/>
                    <a:pt x="24527" y="20717"/>
                    <a:pt x="12144" y="29289"/>
                  </a:cubicBezTo>
                  <a:cubicBezTo>
                    <a:pt x="6429" y="33099"/>
                    <a:pt x="3572" y="39767"/>
                    <a:pt x="3572" y="46434"/>
                  </a:cubicBezTo>
                  <a:lnTo>
                    <a:pt x="3572" y="89297"/>
                  </a:lnTo>
                  <a:lnTo>
                    <a:pt x="106442" y="89297"/>
                  </a:lnTo>
                  <a:cubicBezTo>
                    <a:pt x="109299" y="85487"/>
                    <a:pt x="111204" y="83582"/>
                    <a:pt x="115014" y="8072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53" name="Graphic 35" descr="Briefcase">
            <a:extLst>
              <a:ext uri="{FF2B5EF4-FFF2-40B4-BE49-F238E27FC236}">
                <a16:creationId xmlns:a16="http://schemas.microsoft.com/office/drawing/2014/main" id="{DFB2A57A-EF67-4ED0-9004-A06377F3DA5F}"/>
              </a:ext>
            </a:extLst>
          </p:cNvPr>
          <p:cNvGrpSpPr/>
          <p:nvPr/>
        </p:nvGrpSpPr>
        <p:grpSpPr>
          <a:xfrm>
            <a:off x="4128569" y="4385180"/>
            <a:ext cx="457200" cy="457200"/>
            <a:chOff x="4128569" y="4385180"/>
            <a:chExt cx="457200" cy="4572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132BD50A-A666-43D9-BA84-6AFF912FE943}"/>
                </a:ext>
              </a:extLst>
            </p:cNvPr>
            <p:cNvSpPr/>
            <p:nvPr/>
          </p:nvSpPr>
          <p:spPr>
            <a:xfrm>
              <a:off x="4174408" y="4614375"/>
              <a:ext cx="381000" cy="152400"/>
            </a:xfrm>
            <a:custGeom>
              <a:avLst/>
              <a:gdLst>
                <a:gd name="connsiteX0" fmla="*/ 220861 w 381000"/>
                <a:gd name="connsiteY0" fmla="*/ 11311 h 152400"/>
                <a:gd name="connsiteX1" fmla="*/ 201811 w 381000"/>
                <a:gd name="connsiteY1" fmla="*/ 30361 h 152400"/>
                <a:gd name="connsiteX2" fmla="*/ 182761 w 381000"/>
                <a:gd name="connsiteY2" fmla="*/ 30361 h 152400"/>
                <a:gd name="connsiteX3" fmla="*/ 163711 w 381000"/>
                <a:gd name="connsiteY3" fmla="*/ 11311 h 152400"/>
                <a:gd name="connsiteX4" fmla="*/ 163711 w 381000"/>
                <a:gd name="connsiteY4" fmla="*/ 1786 h 152400"/>
                <a:gd name="connsiteX5" fmla="*/ 1786 w 381000"/>
                <a:gd name="connsiteY5" fmla="*/ 1786 h 152400"/>
                <a:gd name="connsiteX6" fmla="*/ 1786 w 381000"/>
                <a:gd name="connsiteY6" fmla="*/ 135136 h 152400"/>
                <a:gd name="connsiteX7" fmla="*/ 20836 w 381000"/>
                <a:gd name="connsiteY7" fmla="*/ 154186 h 152400"/>
                <a:gd name="connsiteX8" fmla="*/ 363736 w 381000"/>
                <a:gd name="connsiteY8" fmla="*/ 154186 h 152400"/>
                <a:gd name="connsiteX9" fmla="*/ 382786 w 381000"/>
                <a:gd name="connsiteY9" fmla="*/ 135136 h 152400"/>
                <a:gd name="connsiteX10" fmla="*/ 382786 w 381000"/>
                <a:gd name="connsiteY10" fmla="*/ 1786 h 152400"/>
                <a:gd name="connsiteX11" fmla="*/ 220861 w 381000"/>
                <a:gd name="connsiteY11" fmla="*/ 1786 h 152400"/>
                <a:gd name="connsiteX12" fmla="*/ 220861 w 381000"/>
                <a:gd name="connsiteY12" fmla="*/ 11311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000" h="152400">
                  <a:moveTo>
                    <a:pt x="220861" y="11311"/>
                  </a:moveTo>
                  <a:cubicBezTo>
                    <a:pt x="220861" y="21788"/>
                    <a:pt x="212288" y="30361"/>
                    <a:pt x="201811" y="30361"/>
                  </a:cubicBezTo>
                  <a:lnTo>
                    <a:pt x="182761" y="30361"/>
                  </a:lnTo>
                  <a:cubicBezTo>
                    <a:pt x="172283" y="30361"/>
                    <a:pt x="163711" y="21788"/>
                    <a:pt x="163711" y="11311"/>
                  </a:cubicBezTo>
                  <a:lnTo>
                    <a:pt x="163711" y="1786"/>
                  </a:lnTo>
                  <a:lnTo>
                    <a:pt x="1786" y="1786"/>
                  </a:lnTo>
                  <a:lnTo>
                    <a:pt x="1786" y="135136"/>
                  </a:lnTo>
                  <a:cubicBezTo>
                    <a:pt x="1786" y="145613"/>
                    <a:pt x="10358" y="154186"/>
                    <a:pt x="20836" y="154186"/>
                  </a:cubicBezTo>
                  <a:lnTo>
                    <a:pt x="363736" y="154186"/>
                  </a:lnTo>
                  <a:cubicBezTo>
                    <a:pt x="374213" y="154186"/>
                    <a:pt x="382786" y="145613"/>
                    <a:pt x="382786" y="135136"/>
                  </a:cubicBezTo>
                  <a:lnTo>
                    <a:pt x="382786" y="1786"/>
                  </a:lnTo>
                  <a:lnTo>
                    <a:pt x="220861" y="1786"/>
                  </a:lnTo>
                  <a:lnTo>
                    <a:pt x="220861" y="11311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24E56F37-41F2-42DA-933D-641CDC2B7110}"/>
                </a:ext>
              </a:extLst>
            </p:cNvPr>
            <p:cNvSpPr/>
            <p:nvPr/>
          </p:nvSpPr>
          <p:spPr>
            <a:xfrm>
              <a:off x="4174408" y="4435782"/>
              <a:ext cx="381000" cy="161925"/>
            </a:xfrm>
            <a:custGeom>
              <a:avLst/>
              <a:gdLst>
                <a:gd name="connsiteX0" fmla="*/ 363736 w 381000"/>
                <a:gd name="connsiteY0" fmla="*/ 66080 h 161925"/>
                <a:gd name="connsiteX1" fmla="*/ 268486 w 381000"/>
                <a:gd name="connsiteY1" fmla="*/ 66080 h 161925"/>
                <a:gd name="connsiteX2" fmla="*/ 268486 w 381000"/>
                <a:gd name="connsiteY2" fmla="*/ 35123 h 161925"/>
                <a:gd name="connsiteX3" fmla="*/ 235148 w 381000"/>
                <a:gd name="connsiteY3" fmla="*/ 1786 h 161925"/>
                <a:gd name="connsiteX4" fmla="*/ 149423 w 381000"/>
                <a:gd name="connsiteY4" fmla="*/ 1786 h 161925"/>
                <a:gd name="connsiteX5" fmla="*/ 116086 w 381000"/>
                <a:gd name="connsiteY5" fmla="*/ 35123 h 161925"/>
                <a:gd name="connsiteX6" fmla="*/ 116086 w 381000"/>
                <a:gd name="connsiteY6" fmla="*/ 66080 h 161925"/>
                <a:gd name="connsiteX7" fmla="*/ 20836 w 381000"/>
                <a:gd name="connsiteY7" fmla="*/ 66080 h 161925"/>
                <a:gd name="connsiteX8" fmla="*/ 1786 w 381000"/>
                <a:gd name="connsiteY8" fmla="*/ 85130 h 161925"/>
                <a:gd name="connsiteX9" fmla="*/ 1786 w 381000"/>
                <a:gd name="connsiteY9" fmla="*/ 161330 h 161925"/>
                <a:gd name="connsiteX10" fmla="*/ 163711 w 381000"/>
                <a:gd name="connsiteY10" fmla="*/ 161330 h 161925"/>
                <a:gd name="connsiteX11" fmla="*/ 163711 w 381000"/>
                <a:gd name="connsiteY11" fmla="*/ 151805 h 161925"/>
                <a:gd name="connsiteX12" fmla="*/ 220861 w 381000"/>
                <a:gd name="connsiteY12" fmla="*/ 151805 h 161925"/>
                <a:gd name="connsiteX13" fmla="*/ 220861 w 381000"/>
                <a:gd name="connsiteY13" fmla="*/ 161330 h 161925"/>
                <a:gd name="connsiteX14" fmla="*/ 382786 w 381000"/>
                <a:gd name="connsiteY14" fmla="*/ 161330 h 161925"/>
                <a:gd name="connsiteX15" fmla="*/ 382786 w 381000"/>
                <a:gd name="connsiteY15" fmla="*/ 85130 h 161925"/>
                <a:gd name="connsiteX16" fmla="*/ 363736 w 381000"/>
                <a:gd name="connsiteY16" fmla="*/ 66080 h 161925"/>
                <a:gd name="connsiteX17" fmla="*/ 144661 w 381000"/>
                <a:gd name="connsiteY17" fmla="*/ 66080 h 161925"/>
                <a:gd name="connsiteX18" fmla="*/ 144661 w 381000"/>
                <a:gd name="connsiteY18" fmla="*/ 35123 h 161925"/>
                <a:gd name="connsiteX19" fmla="*/ 149423 w 381000"/>
                <a:gd name="connsiteY19" fmla="*/ 30361 h 161925"/>
                <a:gd name="connsiteX20" fmla="*/ 235148 w 381000"/>
                <a:gd name="connsiteY20" fmla="*/ 30361 h 161925"/>
                <a:gd name="connsiteX21" fmla="*/ 239911 w 381000"/>
                <a:gd name="connsiteY21" fmla="*/ 35123 h 161925"/>
                <a:gd name="connsiteX22" fmla="*/ 239911 w 381000"/>
                <a:gd name="connsiteY22" fmla="*/ 66080 h 161925"/>
                <a:gd name="connsiteX23" fmla="*/ 144661 w 381000"/>
                <a:gd name="connsiteY23" fmla="*/ 66080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000" h="161925">
                  <a:moveTo>
                    <a:pt x="363736" y="66080"/>
                  </a:moveTo>
                  <a:lnTo>
                    <a:pt x="268486" y="66080"/>
                  </a:lnTo>
                  <a:lnTo>
                    <a:pt x="268486" y="35123"/>
                  </a:lnTo>
                  <a:cubicBezTo>
                    <a:pt x="268486" y="16550"/>
                    <a:pt x="253722" y="1786"/>
                    <a:pt x="235148" y="1786"/>
                  </a:cubicBezTo>
                  <a:lnTo>
                    <a:pt x="149423" y="1786"/>
                  </a:lnTo>
                  <a:cubicBezTo>
                    <a:pt x="130850" y="1786"/>
                    <a:pt x="116086" y="16550"/>
                    <a:pt x="116086" y="35123"/>
                  </a:cubicBezTo>
                  <a:lnTo>
                    <a:pt x="116086" y="66080"/>
                  </a:lnTo>
                  <a:lnTo>
                    <a:pt x="20836" y="66080"/>
                  </a:lnTo>
                  <a:cubicBezTo>
                    <a:pt x="10358" y="66080"/>
                    <a:pt x="1786" y="74652"/>
                    <a:pt x="1786" y="85130"/>
                  </a:cubicBezTo>
                  <a:lnTo>
                    <a:pt x="1786" y="161330"/>
                  </a:lnTo>
                  <a:lnTo>
                    <a:pt x="163711" y="161330"/>
                  </a:lnTo>
                  <a:lnTo>
                    <a:pt x="163711" y="151805"/>
                  </a:lnTo>
                  <a:lnTo>
                    <a:pt x="220861" y="151805"/>
                  </a:lnTo>
                  <a:lnTo>
                    <a:pt x="220861" y="161330"/>
                  </a:lnTo>
                  <a:lnTo>
                    <a:pt x="382786" y="161330"/>
                  </a:lnTo>
                  <a:lnTo>
                    <a:pt x="382786" y="85130"/>
                  </a:lnTo>
                  <a:cubicBezTo>
                    <a:pt x="382786" y="74652"/>
                    <a:pt x="374213" y="66080"/>
                    <a:pt x="363736" y="66080"/>
                  </a:cubicBezTo>
                  <a:moveTo>
                    <a:pt x="144661" y="66080"/>
                  </a:moveTo>
                  <a:lnTo>
                    <a:pt x="144661" y="35123"/>
                  </a:lnTo>
                  <a:cubicBezTo>
                    <a:pt x="144661" y="32266"/>
                    <a:pt x="146566" y="30361"/>
                    <a:pt x="149423" y="30361"/>
                  </a:cubicBezTo>
                  <a:lnTo>
                    <a:pt x="235148" y="30361"/>
                  </a:lnTo>
                  <a:cubicBezTo>
                    <a:pt x="238006" y="30361"/>
                    <a:pt x="239911" y="32266"/>
                    <a:pt x="239911" y="35123"/>
                  </a:cubicBezTo>
                  <a:lnTo>
                    <a:pt x="239911" y="66080"/>
                  </a:lnTo>
                  <a:lnTo>
                    <a:pt x="144661" y="66080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61" name="Graphic 23" descr="Single gear">
            <a:extLst>
              <a:ext uri="{FF2B5EF4-FFF2-40B4-BE49-F238E27FC236}">
                <a16:creationId xmlns:a16="http://schemas.microsoft.com/office/drawing/2014/main" id="{90588AFE-08E9-429E-A49D-233361E89029}"/>
              </a:ext>
            </a:extLst>
          </p:cNvPr>
          <p:cNvSpPr/>
          <p:nvPr/>
        </p:nvSpPr>
        <p:spPr>
          <a:xfrm>
            <a:off x="7144191" y="1945230"/>
            <a:ext cx="328613" cy="328613"/>
          </a:xfrm>
          <a:custGeom>
            <a:avLst/>
            <a:gdLst>
              <a:gd name="connsiteX0" fmla="*/ 165497 w 328612"/>
              <a:gd name="connsiteY0" fmla="*/ 222647 h 328612"/>
              <a:gd name="connsiteX1" fmla="*/ 108347 w 328612"/>
              <a:gd name="connsiteY1" fmla="*/ 165497 h 328612"/>
              <a:gd name="connsiteX2" fmla="*/ 165497 w 328612"/>
              <a:gd name="connsiteY2" fmla="*/ 108347 h 328612"/>
              <a:gd name="connsiteX3" fmla="*/ 222647 w 328612"/>
              <a:gd name="connsiteY3" fmla="*/ 165497 h 328612"/>
              <a:gd name="connsiteX4" fmla="*/ 165497 w 328612"/>
              <a:gd name="connsiteY4" fmla="*/ 222647 h 328612"/>
              <a:gd name="connsiteX5" fmla="*/ 294084 w 328612"/>
              <a:gd name="connsiteY5" fmla="*/ 129778 h 328612"/>
              <a:gd name="connsiteX6" fmla="*/ 281702 w 328612"/>
              <a:gd name="connsiteY6" fmla="*/ 100251 h 328612"/>
              <a:gd name="connsiteX7" fmla="*/ 293608 w 328612"/>
              <a:gd name="connsiteY7" fmla="*/ 64532 h 328612"/>
              <a:gd name="connsiteX8" fmla="*/ 266462 w 328612"/>
              <a:gd name="connsiteY8" fmla="*/ 37386 h 328612"/>
              <a:gd name="connsiteX9" fmla="*/ 230743 w 328612"/>
              <a:gd name="connsiteY9" fmla="*/ 49292 h 328612"/>
              <a:gd name="connsiteX10" fmla="*/ 200739 w 328612"/>
              <a:gd name="connsiteY10" fmla="*/ 36909 h 328612"/>
              <a:gd name="connsiteX11" fmla="*/ 184547 w 328612"/>
              <a:gd name="connsiteY11" fmla="*/ 3572 h 328612"/>
              <a:gd name="connsiteX12" fmla="*/ 146447 w 328612"/>
              <a:gd name="connsiteY12" fmla="*/ 3572 h 328612"/>
              <a:gd name="connsiteX13" fmla="*/ 129778 w 328612"/>
              <a:gd name="connsiteY13" fmla="*/ 36909 h 328612"/>
              <a:gd name="connsiteX14" fmla="*/ 100251 w 328612"/>
              <a:gd name="connsiteY14" fmla="*/ 49292 h 328612"/>
              <a:gd name="connsiteX15" fmla="*/ 64532 w 328612"/>
              <a:gd name="connsiteY15" fmla="*/ 37386 h 328612"/>
              <a:gd name="connsiteX16" fmla="*/ 37386 w 328612"/>
              <a:gd name="connsiteY16" fmla="*/ 64532 h 328612"/>
              <a:gd name="connsiteX17" fmla="*/ 49292 w 328612"/>
              <a:gd name="connsiteY17" fmla="*/ 100251 h 328612"/>
              <a:gd name="connsiteX18" fmla="*/ 36909 w 328612"/>
              <a:gd name="connsiteY18" fmla="*/ 130254 h 328612"/>
              <a:gd name="connsiteX19" fmla="*/ 3572 w 328612"/>
              <a:gd name="connsiteY19" fmla="*/ 146447 h 328612"/>
              <a:gd name="connsiteX20" fmla="*/ 3572 w 328612"/>
              <a:gd name="connsiteY20" fmla="*/ 184547 h 328612"/>
              <a:gd name="connsiteX21" fmla="*/ 36909 w 328612"/>
              <a:gd name="connsiteY21" fmla="*/ 201216 h 328612"/>
              <a:gd name="connsiteX22" fmla="*/ 49292 w 328612"/>
              <a:gd name="connsiteY22" fmla="*/ 230743 h 328612"/>
              <a:gd name="connsiteX23" fmla="*/ 37386 w 328612"/>
              <a:gd name="connsiteY23" fmla="*/ 266462 h 328612"/>
              <a:gd name="connsiteX24" fmla="*/ 64532 w 328612"/>
              <a:gd name="connsiteY24" fmla="*/ 293608 h 328612"/>
              <a:gd name="connsiteX25" fmla="*/ 100251 w 328612"/>
              <a:gd name="connsiteY25" fmla="*/ 281702 h 328612"/>
              <a:gd name="connsiteX26" fmla="*/ 130254 w 328612"/>
              <a:gd name="connsiteY26" fmla="*/ 294084 h 328612"/>
              <a:gd name="connsiteX27" fmla="*/ 146923 w 328612"/>
              <a:gd name="connsiteY27" fmla="*/ 327422 h 328612"/>
              <a:gd name="connsiteX28" fmla="*/ 185023 w 328612"/>
              <a:gd name="connsiteY28" fmla="*/ 327422 h 328612"/>
              <a:gd name="connsiteX29" fmla="*/ 201692 w 328612"/>
              <a:gd name="connsiteY29" fmla="*/ 294084 h 328612"/>
              <a:gd name="connsiteX30" fmla="*/ 231219 w 328612"/>
              <a:gd name="connsiteY30" fmla="*/ 281702 h 328612"/>
              <a:gd name="connsiteX31" fmla="*/ 266938 w 328612"/>
              <a:gd name="connsiteY31" fmla="*/ 293608 h 328612"/>
              <a:gd name="connsiteX32" fmla="*/ 294084 w 328612"/>
              <a:gd name="connsiteY32" fmla="*/ 266462 h 328612"/>
              <a:gd name="connsiteX33" fmla="*/ 282178 w 328612"/>
              <a:gd name="connsiteY33" fmla="*/ 230743 h 328612"/>
              <a:gd name="connsiteX34" fmla="*/ 294561 w 328612"/>
              <a:gd name="connsiteY34" fmla="*/ 200739 h 328612"/>
              <a:gd name="connsiteX35" fmla="*/ 327898 w 328612"/>
              <a:gd name="connsiteY35" fmla="*/ 184071 h 328612"/>
              <a:gd name="connsiteX36" fmla="*/ 327898 w 328612"/>
              <a:gd name="connsiteY36" fmla="*/ 145971 h 328612"/>
              <a:gd name="connsiteX37" fmla="*/ 294084 w 328612"/>
              <a:gd name="connsiteY37" fmla="*/ 129778 h 32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328612" h="328612">
                <a:moveTo>
                  <a:pt x="165497" y="222647"/>
                </a:moveTo>
                <a:cubicBezTo>
                  <a:pt x="134064" y="222647"/>
                  <a:pt x="108347" y="196929"/>
                  <a:pt x="108347" y="165497"/>
                </a:cubicBezTo>
                <a:cubicBezTo>
                  <a:pt x="108347" y="134064"/>
                  <a:pt x="134064" y="108347"/>
                  <a:pt x="165497" y="108347"/>
                </a:cubicBezTo>
                <a:cubicBezTo>
                  <a:pt x="196929" y="108347"/>
                  <a:pt x="222647" y="134064"/>
                  <a:pt x="222647" y="165497"/>
                </a:cubicBezTo>
                <a:cubicBezTo>
                  <a:pt x="222647" y="196929"/>
                  <a:pt x="196929" y="222647"/>
                  <a:pt x="165497" y="222647"/>
                </a:cubicBezTo>
                <a:close/>
                <a:moveTo>
                  <a:pt x="294084" y="129778"/>
                </a:moveTo>
                <a:cubicBezTo>
                  <a:pt x="291227" y="119301"/>
                  <a:pt x="286941" y="109299"/>
                  <a:pt x="281702" y="100251"/>
                </a:cubicBezTo>
                <a:lnTo>
                  <a:pt x="293608" y="64532"/>
                </a:lnTo>
                <a:lnTo>
                  <a:pt x="266462" y="37386"/>
                </a:lnTo>
                <a:lnTo>
                  <a:pt x="230743" y="49292"/>
                </a:lnTo>
                <a:cubicBezTo>
                  <a:pt x="221218" y="44053"/>
                  <a:pt x="211217" y="39767"/>
                  <a:pt x="200739" y="36909"/>
                </a:cubicBezTo>
                <a:lnTo>
                  <a:pt x="184547" y="3572"/>
                </a:lnTo>
                <a:lnTo>
                  <a:pt x="146447" y="3572"/>
                </a:lnTo>
                <a:lnTo>
                  <a:pt x="129778" y="36909"/>
                </a:lnTo>
                <a:cubicBezTo>
                  <a:pt x="119301" y="39767"/>
                  <a:pt x="109299" y="44053"/>
                  <a:pt x="100251" y="49292"/>
                </a:cubicBezTo>
                <a:lnTo>
                  <a:pt x="64532" y="37386"/>
                </a:lnTo>
                <a:lnTo>
                  <a:pt x="37386" y="64532"/>
                </a:lnTo>
                <a:lnTo>
                  <a:pt x="49292" y="100251"/>
                </a:lnTo>
                <a:cubicBezTo>
                  <a:pt x="44053" y="109776"/>
                  <a:pt x="39767" y="119777"/>
                  <a:pt x="36909" y="130254"/>
                </a:cubicBezTo>
                <a:lnTo>
                  <a:pt x="3572" y="146447"/>
                </a:lnTo>
                <a:lnTo>
                  <a:pt x="3572" y="184547"/>
                </a:lnTo>
                <a:lnTo>
                  <a:pt x="36909" y="201216"/>
                </a:lnTo>
                <a:cubicBezTo>
                  <a:pt x="39767" y="211693"/>
                  <a:pt x="44053" y="221694"/>
                  <a:pt x="49292" y="230743"/>
                </a:cubicBezTo>
                <a:lnTo>
                  <a:pt x="37386" y="266462"/>
                </a:lnTo>
                <a:lnTo>
                  <a:pt x="64532" y="293608"/>
                </a:lnTo>
                <a:lnTo>
                  <a:pt x="100251" y="281702"/>
                </a:lnTo>
                <a:cubicBezTo>
                  <a:pt x="109776" y="286941"/>
                  <a:pt x="119777" y="291227"/>
                  <a:pt x="130254" y="294084"/>
                </a:cubicBezTo>
                <a:lnTo>
                  <a:pt x="146923" y="327422"/>
                </a:lnTo>
                <a:lnTo>
                  <a:pt x="185023" y="327422"/>
                </a:lnTo>
                <a:lnTo>
                  <a:pt x="201692" y="294084"/>
                </a:lnTo>
                <a:cubicBezTo>
                  <a:pt x="212169" y="291227"/>
                  <a:pt x="222171" y="286941"/>
                  <a:pt x="231219" y="281702"/>
                </a:cubicBezTo>
                <a:lnTo>
                  <a:pt x="266938" y="293608"/>
                </a:lnTo>
                <a:lnTo>
                  <a:pt x="294084" y="266462"/>
                </a:lnTo>
                <a:lnTo>
                  <a:pt x="282178" y="230743"/>
                </a:lnTo>
                <a:cubicBezTo>
                  <a:pt x="287417" y="221218"/>
                  <a:pt x="291703" y="211217"/>
                  <a:pt x="294561" y="200739"/>
                </a:cubicBezTo>
                <a:lnTo>
                  <a:pt x="327898" y="184071"/>
                </a:lnTo>
                <a:lnTo>
                  <a:pt x="327898" y="145971"/>
                </a:lnTo>
                <a:lnTo>
                  <a:pt x="294084" y="129778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62" name="Graphic 30" descr="Store">
            <a:extLst>
              <a:ext uri="{FF2B5EF4-FFF2-40B4-BE49-F238E27FC236}">
                <a16:creationId xmlns:a16="http://schemas.microsoft.com/office/drawing/2014/main" id="{FD5EE850-3478-459D-8489-7718752A0C96}"/>
              </a:ext>
            </a:extLst>
          </p:cNvPr>
          <p:cNvSpPr/>
          <p:nvPr/>
        </p:nvSpPr>
        <p:spPr>
          <a:xfrm>
            <a:off x="10088970" y="4450069"/>
            <a:ext cx="342900" cy="323850"/>
          </a:xfrm>
          <a:custGeom>
            <a:avLst/>
            <a:gdLst>
              <a:gd name="connsiteX0" fmla="*/ 306586 w 342900"/>
              <a:gd name="connsiteY0" fmla="*/ 144661 h 323850"/>
              <a:gd name="connsiteX1" fmla="*/ 287536 w 342900"/>
              <a:gd name="connsiteY1" fmla="*/ 163711 h 323850"/>
              <a:gd name="connsiteX2" fmla="*/ 268486 w 342900"/>
              <a:gd name="connsiteY2" fmla="*/ 144661 h 323850"/>
              <a:gd name="connsiteX3" fmla="*/ 268486 w 342900"/>
              <a:gd name="connsiteY3" fmla="*/ 125611 h 323850"/>
              <a:gd name="connsiteX4" fmla="*/ 258961 w 342900"/>
              <a:gd name="connsiteY4" fmla="*/ 30361 h 323850"/>
              <a:gd name="connsiteX5" fmla="*/ 297061 w 342900"/>
              <a:gd name="connsiteY5" fmla="*/ 30361 h 323850"/>
              <a:gd name="connsiteX6" fmla="*/ 306586 w 342900"/>
              <a:gd name="connsiteY6" fmla="*/ 125611 h 323850"/>
              <a:gd name="connsiteX7" fmla="*/ 306586 w 342900"/>
              <a:gd name="connsiteY7" fmla="*/ 144661 h 323850"/>
              <a:gd name="connsiteX8" fmla="*/ 230386 w 342900"/>
              <a:gd name="connsiteY8" fmla="*/ 144661 h 323850"/>
              <a:gd name="connsiteX9" fmla="*/ 211336 w 342900"/>
              <a:gd name="connsiteY9" fmla="*/ 163711 h 323850"/>
              <a:gd name="connsiteX10" fmla="*/ 192286 w 342900"/>
              <a:gd name="connsiteY10" fmla="*/ 144661 h 323850"/>
              <a:gd name="connsiteX11" fmla="*/ 192286 w 342900"/>
              <a:gd name="connsiteY11" fmla="*/ 125611 h 323850"/>
              <a:gd name="connsiteX12" fmla="*/ 187523 w 342900"/>
              <a:gd name="connsiteY12" fmla="*/ 30361 h 323850"/>
              <a:gd name="connsiteX13" fmla="*/ 225623 w 342900"/>
              <a:gd name="connsiteY13" fmla="*/ 30361 h 323850"/>
              <a:gd name="connsiteX14" fmla="*/ 230386 w 342900"/>
              <a:gd name="connsiteY14" fmla="*/ 125611 h 323850"/>
              <a:gd name="connsiteX15" fmla="*/ 230386 w 342900"/>
              <a:gd name="connsiteY15" fmla="*/ 144661 h 323850"/>
              <a:gd name="connsiteX16" fmla="*/ 154186 w 342900"/>
              <a:gd name="connsiteY16" fmla="*/ 125611 h 323850"/>
              <a:gd name="connsiteX17" fmla="*/ 154186 w 342900"/>
              <a:gd name="connsiteY17" fmla="*/ 144661 h 323850"/>
              <a:gd name="connsiteX18" fmla="*/ 135136 w 342900"/>
              <a:gd name="connsiteY18" fmla="*/ 163711 h 323850"/>
              <a:gd name="connsiteX19" fmla="*/ 116086 w 342900"/>
              <a:gd name="connsiteY19" fmla="*/ 144661 h 323850"/>
              <a:gd name="connsiteX20" fmla="*/ 116086 w 342900"/>
              <a:gd name="connsiteY20" fmla="*/ 125611 h 323850"/>
              <a:gd name="connsiteX21" fmla="*/ 120848 w 342900"/>
              <a:gd name="connsiteY21" fmla="*/ 30361 h 323850"/>
              <a:gd name="connsiteX22" fmla="*/ 158948 w 342900"/>
              <a:gd name="connsiteY22" fmla="*/ 30361 h 323850"/>
              <a:gd name="connsiteX23" fmla="*/ 154186 w 342900"/>
              <a:gd name="connsiteY23" fmla="*/ 125611 h 323850"/>
              <a:gd name="connsiteX24" fmla="*/ 135136 w 342900"/>
              <a:gd name="connsiteY24" fmla="*/ 278011 h 323850"/>
              <a:gd name="connsiteX25" fmla="*/ 58936 w 342900"/>
              <a:gd name="connsiteY25" fmla="*/ 278011 h 323850"/>
              <a:gd name="connsiteX26" fmla="*/ 58936 w 342900"/>
              <a:gd name="connsiteY26" fmla="*/ 201811 h 323850"/>
              <a:gd name="connsiteX27" fmla="*/ 135136 w 342900"/>
              <a:gd name="connsiteY27" fmla="*/ 201811 h 323850"/>
              <a:gd name="connsiteX28" fmla="*/ 135136 w 342900"/>
              <a:gd name="connsiteY28" fmla="*/ 278011 h 323850"/>
              <a:gd name="connsiteX29" fmla="*/ 39886 w 342900"/>
              <a:gd name="connsiteY29" fmla="*/ 144661 h 323850"/>
              <a:gd name="connsiteX30" fmla="*/ 39886 w 342900"/>
              <a:gd name="connsiteY30" fmla="*/ 125611 h 323850"/>
              <a:gd name="connsiteX31" fmla="*/ 49411 w 342900"/>
              <a:gd name="connsiteY31" fmla="*/ 30361 h 323850"/>
              <a:gd name="connsiteX32" fmla="*/ 87511 w 342900"/>
              <a:gd name="connsiteY32" fmla="*/ 30361 h 323850"/>
              <a:gd name="connsiteX33" fmla="*/ 77986 w 342900"/>
              <a:gd name="connsiteY33" fmla="*/ 125611 h 323850"/>
              <a:gd name="connsiteX34" fmla="*/ 77986 w 342900"/>
              <a:gd name="connsiteY34" fmla="*/ 144661 h 323850"/>
              <a:gd name="connsiteX35" fmla="*/ 58936 w 342900"/>
              <a:gd name="connsiteY35" fmla="*/ 163711 h 323850"/>
              <a:gd name="connsiteX36" fmla="*/ 39886 w 342900"/>
              <a:gd name="connsiteY36" fmla="*/ 144661 h 323850"/>
              <a:gd name="connsiteX37" fmla="*/ 325636 w 342900"/>
              <a:gd name="connsiteY37" fmla="*/ 1786 h 323850"/>
              <a:gd name="connsiteX38" fmla="*/ 20836 w 342900"/>
              <a:gd name="connsiteY38" fmla="*/ 1786 h 323850"/>
              <a:gd name="connsiteX39" fmla="*/ 1786 w 342900"/>
              <a:gd name="connsiteY39" fmla="*/ 125611 h 323850"/>
              <a:gd name="connsiteX40" fmla="*/ 1786 w 342900"/>
              <a:gd name="connsiteY40" fmla="*/ 144661 h 323850"/>
              <a:gd name="connsiteX41" fmla="*/ 20836 w 342900"/>
              <a:gd name="connsiteY41" fmla="*/ 163711 h 323850"/>
              <a:gd name="connsiteX42" fmla="*/ 20836 w 342900"/>
              <a:gd name="connsiteY42" fmla="*/ 325636 h 323850"/>
              <a:gd name="connsiteX43" fmla="*/ 182761 w 342900"/>
              <a:gd name="connsiteY43" fmla="*/ 325636 h 323850"/>
              <a:gd name="connsiteX44" fmla="*/ 182761 w 342900"/>
              <a:gd name="connsiteY44" fmla="*/ 201811 h 323850"/>
              <a:gd name="connsiteX45" fmla="*/ 287536 w 342900"/>
              <a:gd name="connsiteY45" fmla="*/ 201811 h 323850"/>
              <a:gd name="connsiteX46" fmla="*/ 287536 w 342900"/>
              <a:gd name="connsiteY46" fmla="*/ 325636 h 323850"/>
              <a:gd name="connsiteX47" fmla="*/ 325636 w 342900"/>
              <a:gd name="connsiteY47" fmla="*/ 325636 h 323850"/>
              <a:gd name="connsiteX48" fmla="*/ 325636 w 342900"/>
              <a:gd name="connsiteY48" fmla="*/ 163711 h 323850"/>
              <a:gd name="connsiteX49" fmla="*/ 344686 w 342900"/>
              <a:gd name="connsiteY49" fmla="*/ 144661 h 323850"/>
              <a:gd name="connsiteX50" fmla="*/ 344686 w 342900"/>
              <a:gd name="connsiteY50" fmla="*/ 125611 h 323850"/>
              <a:gd name="connsiteX51" fmla="*/ 325636 w 342900"/>
              <a:gd name="connsiteY51" fmla="*/ 1786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342900" h="323850">
                <a:moveTo>
                  <a:pt x="306586" y="144661"/>
                </a:moveTo>
                <a:cubicBezTo>
                  <a:pt x="306586" y="155138"/>
                  <a:pt x="298013" y="163711"/>
                  <a:pt x="287536" y="163711"/>
                </a:cubicBezTo>
                <a:cubicBezTo>
                  <a:pt x="277058" y="163711"/>
                  <a:pt x="268486" y="155138"/>
                  <a:pt x="268486" y="144661"/>
                </a:cubicBezTo>
                <a:lnTo>
                  <a:pt x="268486" y="125611"/>
                </a:lnTo>
                <a:lnTo>
                  <a:pt x="258961" y="30361"/>
                </a:lnTo>
                <a:lnTo>
                  <a:pt x="297061" y="30361"/>
                </a:lnTo>
                <a:lnTo>
                  <a:pt x="306586" y="125611"/>
                </a:lnTo>
                <a:lnTo>
                  <a:pt x="306586" y="144661"/>
                </a:lnTo>
                <a:close/>
                <a:moveTo>
                  <a:pt x="230386" y="144661"/>
                </a:moveTo>
                <a:cubicBezTo>
                  <a:pt x="230386" y="155138"/>
                  <a:pt x="221813" y="163711"/>
                  <a:pt x="211336" y="163711"/>
                </a:cubicBezTo>
                <a:cubicBezTo>
                  <a:pt x="200858" y="163711"/>
                  <a:pt x="192286" y="155138"/>
                  <a:pt x="192286" y="144661"/>
                </a:cubicBezTo>
                <a:lnTo>
                  <a:pt x="192286" y="125611"/>
                </a:lnTo>
                <a:lnTo>
                  <a:pt x="187523" y="30361"/>
                </a:lnTo>
                <a:lnTo>
                  <a:pt x="225623" y="30361"/>
                </a:lnTo>
                <a:lnTo>
                  <a:pt x="230386" y="125611"/>
                </a:lnTo>
                <a:lnTo>
                  <a:pt x="230386" y="144661"/>
                </a:lnTo>
                <a:close/>
                <a:moveTo>
                  <a:pt x="154186" y="125611"/>
                </a:moveTo>
                <a:lnTo>
                  <a:pt x="154186" y="144661"/>
                </a:lnTo>
                <a:cubicBezTo>
                  <a:pt x="154186" y="155138"/>
                  <a:pt x="145613" y="163711"/>
                  <a:pt x="135136" y="163711"/>
                </a:cubicBezTo>
                <a:cubicBezTo>
                  <a:pt x="124658" y="163711"/>
                  <a:pt x="116086" y="155138"/>
                  <a:pt x="116086" y="144661"/>
                </a:cubicBezTo>
                <a:lnTo>
                  <a:pt x="116086" y="125611"/>
                </a:lnTo>
                <a:lnTo>
                  <a:pt x="120848" y="30361"/>
                </a:lnTo>
                <a:lnTo>
                  <a:pt x="158948" y="30361"/>
                </a:lnTo>
                <a:lnTo>
                  <a:pt x="154186" y="125611"/>
                </a:lnTo>
                <a:close/>
                <a:moveTo>
                  <a:pt x="135136" y="278011"/>
                </a:moveTo>
                <a:lnTo>
                  <a:pt x="58936" y="278011"/>
                </a:lnTo>
                <a:lnTo>
                  <a:pt x="58936" y="201811"/>
                </a:lnTo>
                <a:lnTo>
                  <a:pt x="135136" y="201811"/>
                </a:lnTo>
                <a:lnTo>
                  <a:pt x="135136" y="278011"/>
                </a:lnTo>
                <a:close/>
                <a:moveTo>
                  <a:pt x="39886" y="144661"/>
                </a:moveTo>
                <a:lnTo>
                  <a:pt x="39886" y="125611"/>
                </a:lnTo>
                <a:lnTo>
                  <a:pt x="49411" y="30361"/>
                </a:lnTo>
                <a:lnTo>
                  <a:pt x="87511" y="30361"/>
                </a:lnTo>
                <a:lnTo>
                  <a:pt x="77986" y="125611"/>
                </a:lnTo>
                <a:lnTo>
                  <a:pt x="77986" y="144661"/>
                </a:lnTo>
                <a:cubicBezTo>
                  <a:pt x="77986" y="155138"/>
                  <a:pt x="69413" y="163711"/>
                  <a:pt x="58936" y="163711"/>
                </a:cubicBezTo>
                <a:cubicBezTo>
                  <a:pt x="48458" y="163711"/>
                  <a:pt x="39886" y="155138"/>
                  <a:pt x="39886" y="144661"/>
                </a:cubicBezTo>
                <a:close/>
                <a:moveTo>
                  <a:pt x="325636" y="1786"/>
                </a:moveTo>
                <a:lnTo>
                  <a:pt x="20836" y="1786"/>
                </a:lnTo>
                <a:lnTo>
                  <a:pt x="1786" y="125611"/>
                </a:lnTo>
                <a:lnTo>
                  <a:pt x="1786" y="144661"/>
                </a:lnTo>
                <a:cubicBezTo>
                  <a:pt x="1786" y="155138"/>
                  <a:pt x="10358" y="163711"/>
                  <a:pt x="20836" y="163711"/>
                </a:cubicBezTo>
                <a:lnTo>
                  <a:pt x="20836" y="325636"/>
                </a:lnTo>
                <a:lnTo>
                  <a:pt x="182761" y="325636"/>
                </a:lnTo>
                <a:lnTo>
                  <a:pt x="182761" y="201811"/>
                </a:lnTo>
                <a:lnTo>
                  <a:pt x="287536" y="201811"/>
                </a:lnTo>
                <a:lnTo>
                  <a:pt x="287536" y="325636"/>
                </a:lnTo>
                <a:lnTo>
                  <a:pt x="325636" y="325636"/>
                </a:lnTo>
                <a:lnTo>
                  <a:pt x="325636" y="163711"/>
                </a:lnTo>
                <a:cubicBezTo>
                  <a:pt x="336113" y="163711"/>
                  <a:pt x="344686" y="155138"/>
                  <a:pt x="344686" y="144661"/>
                </a:cubicBezTo>
                <a:lnTo>
                  <a:pt x="344686" y="125611"/>
                </a:lnTo>
                <a:lnTo>
                  <a:pt x="325636" y="1786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4763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272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EC9E231F-B235-4E59-9E00-86231E3C1BF6}"/>
              </a:ext>
            </a:extLst>
          </p:cNvPr>
          <p:cNvSpPr/>
          <p:nvPr/>
        </p:nvSpPr>
        <p:spPr>
          <a:xfrm>
            <a:off x="3581400" y="694161"/>
            <a:ext cx="502920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FOUR FLAGS INFOGRAPHIC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74106EC-F97D-422F-99D1-347B0CDF591C}"/>
              </a:ext>
            </a:extLst>
          </p:cNvPr>
          <p:cNvSpPr/>
          <p:nvPr/>
        </p:nvSpPr>
        <p:spPr>
          <a:xfrm>
            <a:off x="618836" y="3901906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D60000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4B0E902A-EC68-4613-A33C-EC165279077A}"/>
              </a:ext>
            </a:extLst>
          </p:cNvPr>
          <p:cNvSpPr/>
          <p:nvPr/>
        </p:nvSpPr>
        <p:spPr>
          <a:xfrm>
            <a:off x="618836" y="4271825"/>
            <a:ext cx="2103120" cy="132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EDAB99C1-7423-4AD6-89B2-FBFBE042A0C9}"/>
              </a:ext>
            </a:extLst>
          </p:cNvPr>
          <p:cNvGrpSpPr/>
          <p:nvPr/>
        </p:nvGrpSpPr>
        <p:grpSpPr>
          <a:xfrm>
            <a:off x="618836" y="1682101"/>
            <a:ext cx="1333503" cy="1909764"/>
            <a:chOff x="1450687" y="1728281"/>
            <a:chExt cx="1333503" cy="1909764"/>
          </a:xfrm>
          <a:solidFill>
            <a:srgbClr val="D60000"/>
          </a:solidFill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9517A47E-758E-405C-9D71-8DA0A4994577}"/>
                </a:ext>
              </a:extLst>
            </p:cNvPr>
            <p:cNvSpPr/>
            <p:nvPr/>
          </p:nvSpPr>
          <p:spPr>
            <a:xfrm>
              <a:off x="1688813" y="1728281"/>
              <a:ext cx="1095377" cy="857252"/>
            </a:xfrm>
            <a:custGeom>
              <a:avLst/>
              <a:gdLst>
                <a:gd name="connsiteX0" fmla="*/ 302419 w 1095377"/>
                <a:gd name="connsiteY0" fmla="*/ 0 h 857252"/>
                <a:gd name="connsiteX1" fmla="*/ 1095377 w 1095377"/>
                <a:gd name="connsiteY1" fmla="*/ 4763 h 857252"/>
                <a:gd name="connsiteX2" fmla="*/ 1095377 w 1095377"/>
                <a:gd name="connsiteY2" fmla="*/ 792958 h 857252"/>
                <a:gd name="connsiteX3" fmla="*/ 302419 w 1095377"/>
                <a:gd name="connsiteY3" fmla="*/ 788195 h 857252"/>
                <a:gd name="connsiteX4" fmla="*/ 0 w 1095377"/>
                <a:gd name="connsiteY4" fmla="*/ 857252 h 857252"/>
                <a:gd name="connsiteX5" fmla="*/ 0 w 1095377"/>
                <a:gd name="connsiteY5" fmla="*/ 69057 h 857252"/>
                <a:gd name="connsiteX6" fmla="*/ 302419 w 1095377"/>
                <a:gd name="connsiteY6" fmla="*/ 0 h 8572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95377" h="857252">
                  <a:moveTo>
                    <a:pt x="302419" y="0"/>
                  </a:moveTo>
                  <a:cubicBezTo>
                    <a:pt x="554833" y="0"/>
                    <a:pt x="726283" y="114300"/>
                    <a:pt x="1095377" y="4763"/>
                  </a:cubicBezTo>
                  <a:lnTo>
                    <a:pt x="1095377" y="792958"/>
                  </a:lnTo>
                  <a:cubicBezTo>
                    <a:pt x="802483" y="926308"/>
                    <a:pt x="554833" y="788195"/>
                    <a:pt x="302419" y="788195"/>
                  </a:cubicBezTo>
                  <a:cubicBezTo>
                    <a:pt x="90488" y="788195"/>
                    <a:pt x="0" y="857252"/>
                    <a:pt x="0" y="857252"/>
                  </a:cubicBezTo>
                  <a:lnTo>
                    <a:pt x="0" y="69057"/>
                  </a:lnTo>
                  <a:cubicBezTo>
                    <a:pt x="0" y="69057"/>
                    <a:pt x="92869" y="0"/>
                    <a:pt x="30241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80EA0C16-6E85-4EEC-940D-7893DA49C9C4}"/>
                </a:ext>
              </a:extLst>
            </p:cNvPr>
            <p:cNvSpPr/>
            <p:nvPr/>
          </p:nvSpPr>
          <p:spPr>
            <a:xfrm>
              <a:off x="1450687" y="1733044"/>
              <a:ext cx="142876" cy="1905001"/>
            </a:xfrm>
            <a:custGeom>
              <a:avLst/>
              <a:gdLst>
                <a:gd name="connsiteX0" fmla="*/ 71439 w 142876"/>
                <a:gd name="connsiteY0" fmla="*/ 0 h 1905001"/>
                <a:gd name="connsiteX1" fmla="*/ 142876 w 142876"/>
                <a:gd name="connsiteY1" fmla="*/ 71438 h 1905001"/>
                <a:gd name="connsiteX2" fmla="*/ 142876 w 142876"/>
                <a:gd name="connsiteY2" fmla="*/ 1905001 h 1905001"/>
                <a:gd name="connsiteX3" fmla="*/ 0 w 142876"/>
                <a:gd name="connsiteY3" fmla="*/ 1905001 h 1905001"/>
                <a:gd name="connsiteX4" fmla="*/ 0 w 142876"/>
                <a:gd name="connsiteY4" fmla="*/ 71438 h 1905001"/>
                <a:gd name="connsiteX5" fmla="*/ 71439 w 142876"/>
                <a:gd name="connsiteY5" fmla="*/ 0 h 1905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2876" h="1905001">
                  <a:moveTo>
                    <a:pt x="71439" y="0"/>
                  </a:moveTo>
                  <a:cubicBezTo>
                    <a:pt x="111920" y="0"/>
                    <a:pt x="142876" y="30957"/>
                    <a:pt x="142876" y="71438"/>
                  </a:cubicBezTo>
                  <a:lnTo>
                    <a:pt x="142876" y="1905001"/>
                  </a:lnTo>
                  <a:lnTo>
                    <a:pt x="0" y="1905001"/>
                  </a:lnTo>
                  <a:lnTo>
                    <a:pt x="0" y="71438"/>
                  </a:lnTo>
                  <a:cubicBezTo>
                    <a:pt x="0" y="30957"/>
                    <a:pt x="30958" y="0"/>
                    <a:pt x="7143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10211547-1EBB-455C-A865-16D869DBBCC9}"/>
              </a:ext>
            </a:extLst>
          </p:cNvPr>
          <p:cNvGrpSpPr/>
          <p:nvPr/>
        </p:nvGrpSpPr>
        <p:grpSpPr>
          <a:xfrm>
            <a:off x="3571355" y="4185154"/>
            <a:ext cx="1333503" cy="1909764"/>
            <a:chOff x="3792105" y="1728281"/>
            <a:chExt cx="1333503" cy="1909764"/>
          </a:xfrm>
          <a:solidFill>
            <a:srgbClr val="149400"/>
          </a:solidFill>
        </p:grpSpPr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C7817BD1-0EFB-44CE-8D7B-43FBB84480A9}"/>
                </a:ext>
              </a:extLst>
            </p:cNvPr>
            <p:cNvSpPr/>
            <p:nvPr/>
          </p:nvSpPr>
          <p:spPr>
            <a:xfrm>
              <a:off x="4030231" y="1728281"/>
              <a:ext cx="1095377" cy="857252"/>
            </a:xfrm>
            <a:custGeom>
              <a:avLst/>
              <a:gdLst>
                <a:gd name="connsiteX0" fmla="*/ 302419 w 1095377"/>
                <a:gd name="connsiteY0" fmla="*/ 0 h 857252"/>
                <a:gd name="connsiteX1" fmla="*/ 1095377 w 1095377"/>
                <a:gd name="connsiteY1" fmla="*/ 4763 h 857252"/>
                <a:gd name="connsiteX2" fmla="*/ 1095377 w 1095377"/>
                <a:gd name="connsiteY2" fmla="*/ 792958 h 857252"/>
                <a:gd name="connsiteX3" fmla="*/ 302419 w 1095377"/>
                <a:gd name="connsiteY3" fmla="*/ 788195 h 857252"/>
                <a:gd name="connsiteX4" fmla="*/ 0 w 1095377"/>
                <a:gd name="connsiteY4" fmla="*/ 857252 h 857252"/>
                <a:gd name="connsiteX5" fmla="*/ 0 w 1095377"/>
                <a:gd name="connsiteY5" fmla="*/ 69057 h 857252"/>
                <a:gd name="connsiteX6" fmla="*/ 302419 w 1095377"/>
                <a:gd name="connsiteY6" fmla="*/ 0 h 8572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95377" h="857252">
                  <a:moveTo>
                    <a:pt x="302419" y="0"/>
                  </a:moveTo>
                  <a:cubicBezTo>
                    <a:pt x="554833" y="0"/>
                    <a:pt x="726283" y="114300"/>
                    <a:pt x="1095377" y="4763"/>
                  </a:cubicBezTo>
                  <a:lnTo>
                    <a:pt x="1095377" y="792958"/>
                  </a:lnTo>
                  <a:cubicBezTo>
                    <a:pt x="802483" y="926308"/>
                    <a:pt x="554833" y="788195"/>
                    <a:pt x="302419" y="788195"/>
                  </a:cubicBezTo>
                  <a:cubicBezTo>
                    <a:pt x="90488" y="788195"/>
                    <a:pt x="0" y="857252"/>
                    <a:pt x="0" y="857252"/>
                  </a:cubicBezTo>
                  <a:lnTo>
                    <a:pt x="0" y="69057"/>
                  </a:lnTo>
                  <a:cubicBezTo>
                    <a:pt x="0" y="69057"/>
                    <a:pt x="92869" y="0"/>
                    <a:pt x="30241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2863B50-FDF9-4D7F-BCB8-C270C16506B6}"/>
                </a:ext>
              </a:extLst>
            </p:cNvPr>
            <p:cNvSpPr/>
            <p:nvPr/>
          </p:nvSpPr>
          <p:spPr>
            <a:xfrm>
              <a:off x="3792105" y="1733044"/>
              <a:ext cx="142876" cy="1905001"/>
            </a:xfrm>
            <a:custGeom>
              <a:avLst/>
              <a:gdLst>
                <a:gd name="connsiteX0" fmla="*/ 71439 w 142876"/>
                <a:gd name="connsiteY0" fmla="*/ 0 h 1905001"/>
                <a:gd name="connsiteX1" fmla="*/ 142876 w 142876"/>
                <a:gd name="connsiteY1" fmla="*/ 71438 h 1905001"/>
                <a:gd name="connsiteX2" fmla="*/ 142876 w 142876"/>
                <a:gd name="connsiteY2" fmla="*/ 1905001 h 1905001"/>
                <a:gd name="connsiteX3" fmla="*/ 0 w 142876"/>
                <a:gd name="connsiteY3" fmla="*/ 1905001 h 1905001"/>
                <a:gd name="connsiteX4" fmla="*/ 0 w 142876"/>
                <a:gd name="connsiteY4" fmla="*/ 71438 h 1905001"/>
                <a:gd name="connsiteX5" fmla="*/ 71439 w 142876"/>
                <a:gd name="connsiteY5" fmla="*/ 0 h 1905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2876" h="1905001">
                  <a:moveTo>
                    <a:pt x="71439" y="0"/>
                  </a:moveTo>
                  <a:cubicBezTo>
                    <a:pt x="111920" y="0"/>
                    <a:pt x="142876" y="30957"/>
                    <a:pt x="142876" y="71438"/>
                  </a:cubicBezTo>
                  <a:lnTo>
                    <a:pt x="142876" y="1905001"/>
                  </a:lnTo>
                  <a:lnTo>
                    <a:pt x="0" y="1905001"/>
                  </a:lnTo>
                  <a:lnTo>
                    <a:pt x="0" y="71438"/>
                  </a:lnTo>
                  <a:cubicBezTo>
                    <a:pt x="0" y="30957"/>
                    <a:pt x="30958" y="0"/>
                    <a:pt x="7143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</p:grpSp>
      <p:sp>
        <p:nvSpPr>
          <p:cNvPr id="44" name="Rectangle 43">
            <a:extLst>
              <a:ext uri="{FF2B5EF4-FFF2-40B4-BE49-F238E27FC236}">
                <a16:creationId xmlns:a16="http://schemas.microsoft.com/office/drawing/2014/main" id="{4A3E1E87-7ECF-4F23-827A-A5C79834BEB9}"/>
              </a:ext>
            </a:extLst>
          </p:cNvPr>
          <p:cNvSpPr/>
          <p:nvPr/>
        </p:nvSpPr>
        <p:spPr>
          <a:xfrm>
            <a:off x="3571355" y="173191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149400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9D48D10-5B68-48B9-8839-818FBDBF1D44}"/>
              </a:ext>
            </a:extLst>
          </p:cNvPr>
          <p:cNvSpPr/>
          <p:nvPr/>
        </p:nvSpPr>
        <p:spPr>
          <a:xfrm>
            <a:off x="3571355" y="2101834"/>
            <a:ext cx="2103120" cy="132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AAC0CFC-F076-4222-A830-F8E667ED50E4}"/>
              </a:ext>
            </a:extLst>
          </p:cNvPr>
          <p:cNvGrpSpPr/>
          <p:nvPr/>
        </p:nvGrpSpPr>
        <p:grpSpPr>
          <a:xfrm>
            <a:off x="6523874" y="1682101"/>
            <a:ext cx="1333503" cy="1909764"/>
            <a:chOff x="6133523" y="1728281"/>
            <a:chExt cx="1333503" cy="1909764"/>
          </a:xfrm>
          <a:solidFill>
            <a:srgbClr val="0067B4"/>
          </a:solidFill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A800EAA-1DB4-482E-846C-0ADEE14E0A5B}"/>
                </a:ext>
              </a:extLst>
            </p:cNvPr>
            <p:cNvSpPr/>
            <p:nvPr/>
          </p:nvSpPr>
          <p:spPr>
            <a:xfrm>
              <a:off x="6371649" y="1728281"/>
              <a:ext cx="1095377" cy="857252"/>
            </a:xfrm>
            <a:custGeom>
              <a:avLst/>
              <a:gdLst>
                <a:gd name="connsiteX0" fmla="*/ 302419 w 1095377"/>
                <a:gd name="connsiteY0" fmla="*/ 0 h 857252"/>
                <a:gd name="connsiteX1" fmla="*/ 1095377 w 1095377"/>
                <a:gd name="connsiteY1" fmla="*/ 4763 h 857252"/>
                <a:gd name="connsiteX2" fmla="*/ 1095377 w 1095377"/>
                <a:gd name="connsiteY2" fmla="*/ 792958 h 857252"/>
                <a:gd name="connsiteX3" fmla="*/ 302419 w 1095377"/>
                <a:gd name="connsiteY3" fmla="*/ 788195 h 857252"/>
                <a:gd name="connsiteX4" fmla="*/ 0 w 1095377"/>
                <a:gd name="connsiteY4" fmla="*/ 857252 h 857252"/>
                <a:gd name="connsiteX5" fmla="*/ 0 w 1095377"/>
                <a:gd name="connsiteY5" fmla="*/ 69057 h 857252"/>
                <a:gd name="connsiteX6" fmla="*/ 302419 w 1095377"/>
                <a:gd name="connsiteY6" fmla="*/ 0 h 8572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95377" h="857252">
                  <a:moveTo>
                    <a:pt x="302419" y="0"/>
                  </a:moveTo>
                  <a:cubicBezTo>
                    <a:pt x="554833" y="0"/>
                    <a:pt x="726283" y="114300"/>
                    <a:pt x="1095377" y="4763"/>
                  </a:cubicBezTo>
                  <a:lnTo>
                    <a:pt x="1095377" y="792958"/>
                  </a:lnTo>
                  <a:cubicBezTo>
                    <a:pt x="802483" y="926308"/>
                    <a:pt x="554833" y="788195"/>
                    <a:pt x="302419" y="788195"/>
                  </a:cubicBezTo>
                  <a:cubicBezTo>
                    <a:pt x="90488" y="788195"/>
                    <a:pt x="0" y="857252"/>
                    <a:pt x="0" y="857252"/>
                  </a:cubicBezTo>
                  <a:lnTo>
                    <a:pt x="0" y="69057"/>
                  </a:lnTo>
                  <a:cubicBezTo>
                    <a:pt x="0" y="69057"/>
                    <a:pt x="92869" y="0"/>
                    <a:pt x="30241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5B63651B-F4B8-4458-80D7-2CEA568031F9}"/>
                </a:ext>
              </a:extLst>
            </p:cNvPr>
            <p:cNvSpPr/>
            <p:nvPr/>
          </p:nvSpPr>
          <p:spPr>
            <a:xfrm>
              <a:off x="6133523" y="1733044"/>
              <a:ext cx="142876" cy="1905001"/>
            </a:xfrm>
            <a:custGeom>
              <a:avLst/>
              <a:gdLst>
                <a:gd name="connsiteX0" fmla="*/ 71439 w 142876"/>
                <a:gd name="connsiteY0" fmla="*/ 0 h 1905001"/>
                <a:gd name="connsiteX1" fmla="*/ 142876 w 142876"/>
                <a:gd name="connsiteY1" fmla="*/ 71438 h 1905001"/>
                <a:gd name="connsiteX2" fmla="*/ 142876 w 142876"/>
                <a:gd name="connsiteY2" fmla="*/ 1905001 h 1905001"/>
                <a:gd name="connsiteX3" fmla="*/ 0 w 142876"/>
                <a:gd name="connsiteY3" fmla="*/ 1905001 h 1905001"/>
                <a:gd name="connsiteX4" fmla="*/ 0 w 142876"/>
                <a:gd name="connsiteY4" fmla="*/ 71438 h 1905001"/>
                <a:gd name="connsiteX5" fmla="*/ 71439 w 142876"/>
                <a:gd name="connsiteY5" fmla="*/ 0 h 1905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2876" h="1905001">
                  <a:moveTo>
                    <a:pt x="71439" y="0"/>
                  </a:moveTo>
                  <a:cubicBezTo>
                    <a:pt x="111920" y="0"/>
                    <a:pt x="142876" y="30957"/>
                    <a:pt x="142876" y="71438"/>
                  </a:cubicBezTo>
                  <a:lnTo>
                    <a:pt x="142876" y="1905001"/>
                  </a:lnTo>
                  <a:lnTo>
                    <a:pt x="0" y="1905001"/>
                  </a:lnTo>
                  <a:lnTo>
                    <a:pt x="0" y="71438"/>
                  </a:lnTo>
                  <a:cubicBezTo>
                    <a:pt x="0" y="30957"/>
                    <a:pt x="30958" y="0"/>
                    <a:pt x="7143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</p:grpSp>
      <p:sp>
        <p:nvSpPr>
          <p:cNvPr id="46" name="Rectangle 45">
            <a:extLst>
              <a:ext uri="{FF2B5EF4-FFF2-40B4-BE49-F238E27FC236}">
                <a16:creationId xmlns:a16="http://schemas.microsoft.com/office/drawing/2014/main" id="{27C8FB57-EC3C-4CD4-B4C1-7BD7457A1523}"/>
              </a:ext>
            </a:extLst>
          </p:cNvPr>
          <p:cNvSpPr/>
          <p:nvPr/>
        </p:nvSpPr>
        <p:spPr>
          <a:xfrm>
            <a:off x="6523874" y="3895192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0067B4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628E132-8210-4CF5-BF1A-AE0A42103B3E}"/>
              </a:ext>
            </a:extLst>
          </p:cNvPr>
          <p:cNvSpPr/>
          <p:nvPr/>
        </p:nvSpPr>
        <p:spPr>
          <a:xfrm>
            <a:off x="6523874" y="4274347"/>
            <a:ext cx="2103120" cy="132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05BAB5E7-23D4-4988-847E-95B5677FB639}"/>
              </a:ext>
            </a:extLst>
          </p:cNvPr>
          <p:cNvGrpSpPr/>
          <p:nvPr/>
        </p:nvGrpSpPr>
        <p:grpSpPr>
          <a:xfrm>
            <a:off x="9476392" y="4185154"/>
            <a:ext cx="1333503" cy="1909764"/>
            <a:chOff x="8474941" y="1728281"/>
            <a:chExt cx="1333503" cy="1909764"/>
          </a:xfrm>
          <a:solidFill>
            <a:srgbClr val="E7A528"/>
          </a:solidFill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84F1A7B-F8C7-44A4-81E9-47BB574B26B8}"/>
                </a:ext>
              </a:extLst>
            </p:cNvPr>
            <p:cNvSpPr/>
            <p:nvPr/>
          </p:nvSpPr>
          <p:spPr>
            <a:xfrm>
              <a:off x="8713067" y="1728281"/>
              <a:ext cx="1095377" cy="857252"/>
            </a:xfrm>
            <a:custGeom>
              <a:avLst/>
              <a:gdLst>
                <a:gd name="connsiteX0" fmla="*/ 302419 w 1095377"/>
                <a:gd name="connsiteY0" fmla="*/ 0 h 857252"/>
                <a:gd name="connsiteX1" fmla="*/ 1095377 w 1095377"/>
                <a:gd name="connsiteY1" fmla="*/ 4763 h 857252"/>
                <a:gd name="connsiteX2" fmla="*/ 1095377 w 1095377"/>
                <a:gd name="connsiteY2" fmla="*/ 792958 h 857252"/>
                <a:gd name="connsiteX3" fmla="*/ 302419 w 1095377"/>
                <a:gd name="connsiteY3" fmla="*/ 788195 h 857252"/>
                <a:gd name="connsiteX4" fmla="*/ 0 w 1095377"/>
                <a:gd name="connsiteY4" fmla="*/ 857252 h 857252"/>
                <a:gd name="connsiteX5" fmla="*/ 0 w 1095377"/>
                <a:gd name="connsiteY5" fmla="*/ 69057 h 857252"/>
                <a:gd name="connsiteX6" fmla="*/ 302419 w 1095377"/>
                <a:gd name="connsiteY6" fmla="*/ 0 h 8572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95377" h="857252">
                  <a:moveTo>
                    <a:pt x="302419" y="0"/>
                  </a:moveTo>
                  <a:cubicBezTo>
                    <a:pt x="554833" y="0"/>
                    <a:pt x="726283" y="114300"/>
                    <a:pt x="1095377" y="4763"/>
                  </a:cubicBezTo>
                  <a:lnTo>
                    <a:pt x="1095377" y="792958"/>
                  </a:lnTo>
                  <a:cubicBezTo>
                    <a:pt x="802483" y="926308"/>
                    <a:pt x="554833" y="788195"/>
                    <a:pt x="302419" y="788195"/>
                  </a:cubicBezTo>
                  <a:cubicBezTo>
                    <a:pt x="90488" y="788195"/>
                    <a:pt x="0" y="857252"/>
                    <a:pt x="0" y="857252"/>
                  </a:cubicBezTo>
                  <a:lnTo>
                    <a:pt x="0" y="69057"/>
                  </a:lnTo>
                  <a:cubicBezTo>
                    <a:pt x="0" y="69057"/>
                    <a:pt x="92869" y="0"/>
                    <a:pt x="30241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461481D5-F5F6-4305-9293-912D30019A08}"/>
                </a:ext>
              </a:extLst>
            </p:cNvPr>
            <p:cNvSpPr/>
            <p:nvPr/>
          </p:nvSpPr>
          <p:spPr>
            <a:xfrm>
              <a:off x="8474941" y="1733044"/>
              <a:ext cx="142876" cy="1905001"/>
            </a:xfrm>
            <a:custGeom>
              <a:avLst/>
              <a:gdLst>
                <a:gd name="connsiteX0" fmla="*/ 71439 w 142876"/>
                <a:gd name="connsiteY0" fmla="*/ 0 h 1905001"/>
                <a:gd name="connsiteX1" fmla="*/ 142876 w 142876"/>
                <a:gd name="connsiteY1" fmla="*/ 71438 h 1905001"/>
                <a:gd name="connsiteX2" fmla="*/ 142876 w 142876"/>
                <a:gd name="connsiteY2" fmla="*/ 1905001 h 1905001"/>
                <a:gd name="connsiteX3" fmla="*/ 0 w 142876"/>
                <a:gd name="connsiteY3" fmla="*/ 1905001 h 1905001"/>
                <a:gd name="connsiteX4" fmla="*/ 0 w 142876"/>
                <a:gd name="connsiteY4" fmla="*/ 71438 h 1905001"/>
                <a:gd name="connsiteX5" fmla="*/ 71439 w 142876"/>
                <a:gd name="connsiteY5" fmla="*/ 0 h 1905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2876" h="1905001">
                  <a:moveTo>
                    <a:pt x="71439" y="0"/>
                  </a:moveTo>
                  <a:cubicBezTo>
                    <a:pt x="111920" y="0"/>
                    <a:pt x="142876" y="30957"/>
                    <a:pt x="142876" y="71438"/>
                  </a:cubicBezTo>
                  <a:lnTo>
                    <a:pt x="142876" y="1905001"/>
                  </a:lnTo>
                  <a:lnTo>
                    <a:pt x="0" y="1905001"/>
                  </a:lnTo>
                  <a:lnTo>
                    <a:pt x="0" y="71438"/>
                  </a:lnTo>
                  <a:cubicBezTo>
                    <a:pt x="0" y="30957"/>
                    <a:pt x="30958" y="0"/>
                    <a:pt x="7143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</p:grpSp>
      <p:sp>
        <p:nvSpPr>
          <p:cNvPr id="48" name="Rectangle 47">
            <a:extLst>
              <a:ext uri="{FF2B5EF4-FFF2-40B4-BE49-F238E27FC236}">
                <a16:creationId xmlns:a16="http://schemas.microsoft.com/office/drawing/2014/main" id="{88ACA1EF-5361-48F6-922E-4EF1B519C192}"/>
              </a:ext>
            </a:extLst>
          </p:cNvPr>
          <p:cNvSpPr/>
          <p:nvPr/>
        </p:nvSpPr>
        <p:spPr>
          <a:xfrm>
            <a:off x="9476392" y="1724246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E7A528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B3F96494-F890-4A73-A3BB-B067E79A30A7}"/>
              </a:ext>
            </a:extLst>
          </p:cNvPr>
          <p:cNvSpPr/>
          <p:nvPr/>
        </p:nvSpPr>
        <p:spPr>
          <a:xfrm>
            <a:off x="9476392" y="2103401"/>
            <a:ext cx="2103120" cy="132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grpSp>
        <p:nvGrpSpPr>
          <p:cNvPr id="14" name="Graphic 40" descr="Users">
            <a:extLst>
              <a:ext uri="{FF2B5EF4-FFF2-40B4-BE49-F238E27FC236}">
                <a16:creationId xmlns:a16="http://schemas.microsoft.com/office/drawing/2014/main" id="{E24581F0-B92C-4235-A863-DF575DF3A9CC}"/>
              </a:ext>
            </a:extLst>
          </p:cNvPr>
          <p:cNvGrpSpPr/>
          <p:nvPr/>
        </p:nvGrpSpPr>
        <p:grpSpPr>
          <a:xfrm>
            <a:off x="1176050" y="1882127"/>
            <a:ext cx="457200" cy="457200"/>
            <a:chOff x="1176050" y="1882127"/>
            <a:chExt cx="457200" cy="457200"/>
          </a:xfrm>
          <a:solidFill>
            <a:schemeClr val="bg1"/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FC25403-3129-49B4-9B6C-8056F22D0A3A}"/>
                </a:ext>
              </a:extLst>
            </p:cNvPr>
            <p:cNvSpPr/>
            <p:nvPr/>
          </p:nvSpPr>
          <p:spPr>
            <a:xfrm>
              <a:off x="1243916" y="1982378"/>
              <a:ext cx="90488" cy="90488"/>
            </a:xfrm>
            <a:custGeom>
              <a:avLst/>
              <a:gdLst>
                <a:gd name="connsiteX0" fmla="*/ 89297 w 90487"/>
                <a:gd name="connsiteY0" fmla="*/ 46434 h 90487"/>
                <a:gd name="connsiteX1" fmla="*/ 46434 w 90487"/>
                <a:gd name="connsiteY1" fmla="*/ 89297 h 90487"/>
                <a:gd name="connsiteX2" fmla="*/ 3572 w 90487"/>
                <a:gd name="connsiteY2" fmla="*/ 46434 h 90487"/>
                <a:gd name="connsiteX3" fmla="*/ 46434 w 90487"/>
                <a:gd name="connsiteY3" fmla="*/ 3572 h 90487"/>
                <a:gd name="connsiteX4" fmla="*/ 89297 w 90487"/>
                <a:gd name="connsiteY4" fmla="*/ 46434 h 90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487" h="90487">
                  <a:moveTo>
                    <a:pt x="89297" y="46434"/>
                  </a:moveTo>
                  <a:cubicBezTo>
                    <a:pt x="89297" y="70107"/>
                    <a:pt x="70107" y="89297"/>
                    <a:pt x="46434" y="89297"/>
                  </a:cubicBezTo>
                  <a:cubicBezTo>
                    <a:pt x="22762" y="89297"/>
                    <a:pt x="3572" y="70107"/>
                    <a:pt x="3572" y="46434"/>
                  </a:cubicBezTo>
                  <a:cubicBezTo>
                    <a:pt x="3572" y="22762"/>
                    <a:pt x="22762" y="3572"/>
                    <a:pt x="46434" y="3572"/>
                  </a:cubicBezTo>
                  <a:cubicBezTo>
                    <a:pt x="70107" y="3572"/>
                    <a:pt x="89297" y="22762"/>
                    <a:pt x="89297" y="4643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0078976-F576-4C13-8629-C04A49022B1D}"/>
                </a:ext>
              </a:extLst>
            </p:cNvPr>
            <p:cNvSpPr/>
            <p:nvPr/>
          </p:nvSpPr>
          <p:spPr>
            <a:xfrm>
              <a:off x="1472516" y="1982378"/>
              <a:ext cx="90488" cy="90488"/>
            </a:xfrm>
            <a:custGeom>
              <a:avLst/>
              <a:gdLst>
                <a:gd name="connsiteX0" fmla="*/ 89297 w 90487"/>
                <a:gd name="connsiteY0" fmla="*/ 46434 h 90487"/>
                <a:gd name="connsiteX1" fmla="*/ 46434 w 90487"/>
                <a:gd name="connsiteY1" fmla="*/ 89297 h 90487"/>
                <a:gd name="connsiteX2" fmla="*/ 3572 w 90487"/>
                <a:gd name="connsiteY2" fmla="*/ 46434 h 90487"/>
                <a:gd name="connsiteX3" fmla="*/ 46434 w 90487"/>
                <a:gd name="connsiteY3" fmla="*/ 3572 h 90487"/>
                <a:gd name="connsiteX4" fmla="*/ 89297 w 90487"/>
                <a:gd name="connsiteY4" fmla="*/ 46434 h 90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487" h="90487">
                  <a:moveTo>
                    <a:pt x="89297" y="46434"/>
                  </a:moveTo>
                  <a:cubicBezTo>
                    <a:pt x="89297" y="70107"/>
                    <a:pt x="70107" y="89297"/>
                    <a:pt x="46434" y="89297"/>
                  </a:cubicBezTo>
                  <a:cubicBezTo>
                    <a:pt x="22762" y="89297"/>
                    <a:pt x="3572" y="70107"/>
                    <a:pt x="3572" y="46434"/>
                  </a:cubicBezTo>
                  <a:cubicBezTo>
                    <a:pt x="3572" y="22762"/>
                    <a:pt x="22762" y="3572"/>
                    <a:pt x="46434" y="3572"/>
                  </a:cubicBezTo>
                  <a:cubicBezTo>
                    <a:pt x="70107" y="3572"/>
                    <a:pt x="89297" y="22762"/>
                    <a:pt x="89297" y="4643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953943E-8882-4DCB-ADCD-479B704EA850}"/>
                </a:ext>
              </a:extLst>
            </p:cNvPr>
            <p:cNvSpPr/>
            <p:nvPr/>
          </p:nvSpPr>
          <p:spPr>
            <a:xfrm>
              <a:off x="1315353" y="2146208"/>
              <a:ext cx="176213" cy="90488"/>
            </a:xfrm>
            <a:custGeom>
              <a:avLst/>
              <a:gdLst>
                <a:gd name="connsiteX0" fmla="*/ 175022 w 176212"/>
                <a:gd name="connsiteY0" fmla="*/ 89297 h 90487"/>
                <a:gd name="connsiteX1" fmla="*/ 175022 w 176212"/>
                <a:gd name="connsiteY1" fmla="*/ 46434 h 90487"/>
                <a:gd name="connsiteX2" fmla="*/ 166449 w 176212"/>
                <a:gd name="connsiteY2" fmla="*/ 29289 h 90487"/>
                <a:gd name="connsiteX3" fmla="*/ 124539 w 176212"/>
                <a:gd name="connsiteY3" fmla="*/ 9287 h 90487"/>
                <a:gd name="connsiteX4" fmla="*/ 89297 w 176212"/>
                <a:gd name="connsiteY4" fmla="*/ 3572 h 90487"/>
                <a:gd name="connsiteX5" fmla="*/ 54054 w 176212"/>
                <a:gd name="connsiteY5" fmla="*/ 9287 h 90487"/>
                <a:gd name="connsiteX6" fmla="*/ 12144 w 176212"/>
                <a:gd name="connsiteY6" fmla="*/ 29289 h 90487"/>
                <a:gd name="connsiteX7" fmla="*/ 3572 w 176212"/>
                <a:gd name="connsiteY7" fmla="*/ 46434 h 90487"/>
                <a:gd name="connsiteX8" fmla="*/ 3572 w 176212"/>
                <a:gd name="connsiteY8" fmla="*/ 89297 h 90487"/>
                <a:gd name="connsiteX9" fmla="*/ 175022 w 176212"/>
                <a:gd name="connsiteY9" fmla="*/ 89297 h 90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76212" h="90487">
                  <a:moveTo>
                    <a:pt x="175022" y="89297"/>
                  </a:moveTo>
                  <a:lnTo>
                    <a:pt x="175022" y="46434"/>
                  </a:lnTo>
                  <a:cubicBezTo>
                    <a:pt x="175022" y="39767"/>
                    <a:pt x="172164" y="33099"/>
                    <a:pt x="166449" y="29289"/>
                  </a:cubicBezTo>
                  <a:cubicBezTo>
                    <a:pt x="155019" y="19764"/>
                    <a:pt x="139779" y="13097"/>
                    <a:pt x="124539" y="9287"/>
                  </a:cubicBezTo>
                  <a:cubicBezTo>
                    <a:pt x="114062" y="6429"/>
                    <a:pt x="101679" y="3572"/>
                    <a:pt x="89297" y="3572"/>
                  </a:cubicBezTo>
                  <a:cubicBezTo>
                    <a:pt x="77867" y="3572"/>
                    <a:pt x="65484" y="5477"/>
                    <a:pt x="54054" y="9287"/>
                  </a:cubicBezTo>
                  <a:cubicBezTo>
                    <a:pt x="38814" y="13097"/>
                    <a:pt x="24527" y="20717"/>
                    <a:pt x="12144" y="29289"/>
                  </a:cubicBezTo>
                  <a:cubicBezTo>
                    <a:pt x="6429" y="34052"/>
                    <a:pt x="3572" y="39767"/>
                    <a:pt x="3572" y="46434"/>
                  </a:cubicBezTo>
                  <a:lnTo>
                    <a:pt x="3572" y="89297"/>
                  </a:lnTo>
                  <a:lnTo>
                    <a:pt x="175022" y="8929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5C30301-4E5C-4A20-A195-29E96A7B35E9}"/>
                </a:ext>
              </a:extLst>
            </p:cNvPr>
            <p:cNvSpPr/>
            <p:nvPr/>
          </p:nvSpPr>
          <p:spPr>
            <a:xfrm>
              <a:off x="1358216" y="2049053"/>
              <a:ext cx="90488" cy="90488"/>
            </a:xfrm>
            <a:custGeom>
              <a:avLst/>
              <a:gdLst>
                <a:gd name="connsiteX0" fmla="*/ 89297 w 90487"/>
                <a:gd name="connsiteY0" fmla="*/ 46434 h 90487"/>
                <a:gd name="connsiteX1" fmla="*/ 46434 w 90487"/>
                <a:gd name="connsiteY1" fmla="*/ 89297 h 90487"/>
                <a:gd name="connsiteX2" fmla="*/ 3572 w 90487"/>
                <a:gd name="connsiteY2" fmla="*/ 46434 h 90487"/>
                <a:gd name="connsiteX3" fmla="*/ 46434 w 90487"/>
                <a:gd name="connsiteY3" fmla="*/ 3572 h 90487"/>
                <a:gd name="connsiteX4" fmla="*/ 89297 w 90487"/>
                <a:gd name="connsiteY4" fmla="*/ 46434 h 90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487" h="90487">
                  <a:moveTo>
                    <a:pt x="89297" y="46434"/>
                  </a:moveTo>
                  <a:cubicBezTo>
                    <a:pt x="89297" y="70107"/>
                    <a:pt x="70107" y="89297"/>
                    <a:pt x="46434" y="89297"/>
                  </a:cubicBezTo>
                  <a:cubicBezTo>
                    <a:pt x="22762" y="89297"/>
                    <a:pt x="3572" y="70107"/>
                    <a:pt x="3572" y="46434"/>
                  </a:cubicBezTo>
                  <a:cubicBezTo>
                    <a:pt x="3572" y="22762"/>
                    <a:pt x="22762" y="3572"/>
                    <a:pt x="46434" y="3572"/>
                  </a:cubicBezTo>
                  <a:cubicBezTo>
                    <a:pt x="70107" y="3572"/>
                    <a:pt x="89297" y="22762"/>
                    <a:pt x="89297" y="4643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1364F39-7DFC-485E-8709-FCA4CA8E2531}"/>
                </a:ext>
              </a:extLst>
            </p:cNvPr>
            <p:cNvSpPr/>
            <p:nvPr/>
          </p:nvSpPr>
          <p:spPr>
            <a:xfrm>
              <a:off x="1445846" y="2079533"/>
              <a:ext cx="161925" cy="90488"/>
            </a:xfrm>
            <a:custGeom>
              <a:avLst/>
              <a:gdLst>
                <a:gd name="connsiteX0" fmla="*/ 150257 w 161925"/>
                <a:gd name="connsiteY0" fmla="*/ 29289 h 90487"/>
                <a:gd name="connsiteX1" fmla="*/ 108347 w 161925"/>
                <a:gd name="connsiteY1" fmla="*/ 9287 h 90487"/>
                <a:gd name="connsiteX2" fmla="*/ 73104 w 161925"/>
                <a:gd name="connsiteY2" fmla="*/ 3572 h 90487"/>
                <a:gd name="connsiteX3" fmla="*/ 37862 w 161925"/>
                <a:gd name="connsiteY3" fmla="*/ 9287 h 90487"/>
                <a:gd name="connsiteX4" fmla="*/ 20717 w 161925"/>
                <a:gd name="connsiteY4" fmla="*/ 15954 h 90487"/>
                <a:gd name="connsiteX5" fmla="*/ 20717 w 161925"/>
                <a:gd name="connsiteY5" fmla="*/ 16907 h 90487"/>
                <a:gd name="connsiteX6" fmla="*/ 3572 w 161925"/>
                <a:gd name="connsiteY6" fmla="*/ 58817 h 90487"/>
                <a:gd name="connsiteX7" fmla="*/ 47387 w 161925"/>
                <a:gd name="connsiteY7" fmla="*/ 80724 h 90487"/>
                <a:gd name="connsiteX8" fmla="*/ 55007 w 161925"/>
                <a:gd name="connsiteY8" fmla="*/ 89297 h 90487"/>
                <a:gd name="connsiteX9" fmla="*/ 158829 w 161925"/>
                <a:gd name="connsiteY9" fmla="*/ 89297 h 90487"/>
                <a:gd name="connsiteX10" fmla="*/ 158829 w 161925"/>
                <a:gd name="connsiteY10" fmla="*/ 46434 h 90487"/>
                <a:gd name="connsiteX11" fmla="*/ 150257 w 161925"/>
                <a:gd name="connsiteY11" fmla="*/ 29289 h 90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1925" h="90487">
                  <a:moveTo>
                    <a:pt x="150257" y="29289"/>
                  </a:moveTo>
                  <a:cubicBezTo>
                    <a:pt x="138827" y="19764"/>
                    <a:pt x="123587" y="13097"/>
                    <a:pt x="108347" y="9287"/>
                  </a:cubicBezTo>
                  <a:cubicBezTo>
                    <a:pt x="97869" y="6429"/>
                    <a:pt x="85487" y="3572"/>
                    <a:pt x="73104" y="3572"/>
                  </a:cubicBezTo>
                  <a:cubicBezTo>
                    <a:pt x="61674" y="3572"/>
                    <a:pt x="49292" y="5477"/>
                    <a:pt x="37862" y="9287"/>
                  </a:cubicBezTo>
                  <a:cubicBezTo>
                    <a:pt x="32147" y="11192"/>
                    <a:pt x="26432" y="13097"/>
                    <a:pt x="20717" y="15954"/>
                  </a:cubicBezTo>
                  <a:lnTo>
                    <a:pt x="20717" y="16907"/>
                  </a:lnTo>
                  <a:cubicBezTo>
                    <a:pt x="20717" y="33099"/>
                    <a:pt x="14049" y="48339"/>
                    <a:pt x="3572" y="58817"/>
                  </a:cubicBezTo>
                  <a:cubicBezTo>
                    <a:pt x="21669" y="64532"/>
                    <a:pt x="35957" y="72152"/>
                    <a:pt x="47387" y="80724"/>
                  </a:cubicBezTo>
                  <a:cubicBezTo>
                    <a:pt x="50244" y="83582"/>
                    <a:pt x="53102" y="85487"/>
                    <a:pt x="55007" y="89297"/>
                  </a:cubicBezTo>
                  <a:lnTo>
                    <a:pt x="158829" y="89297"/>
                  </a:lnTo>
                  <a:lnTo>
                    <a:pt x="158829" y="46434"/>
                  </a:lnTo>
                  <a:cubicBezTo>
                    <a:pt x="158829" y="39767"/>
                    <a:pt x="155972" y="33099"/>
                    <a:pt x="150257" y="2928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86867822-854B-4766-A742-87807B71A758}"/>
                </a:ext>
              </a:extLst>
            </p:cNvPr>
            <p:cNvSpPr/>
            <p:nvPr/>
          </p:nvSpPr>
          <p:spPr>
            <a:xfrm>
              <a:off x="1201053" y="2079533"/>
              <a:ext cx="161925" cy="90488"/>
            </a:xfrm>
            <a:custGeom>
              <a:avLst/>
              <a:gdLst>
                <a:gd name="connsiteX0" fmla="*/ 115014 w 161925"/>
                <a:gd name="connsiteY0" fmla="*/ 80724 h 90487"/>
                <a:gd name="connsiteX1" fmla="*/ 115014 w 161925"/>
                <a:gd name="connsiteY1" fmla="*/ 80724 h 90487"/>
                <a:gd name="connsiteX2" fmla="*/ 158829 w 161925"/>
                <a:gd name="connsiteY2" fmla="*/ 58817 h 90487"/>
                <a:gd name="connsiteX3" fmla="*/ 141684 w 161925"/>
                <a:gd name="connsiteY3" fmla="*/ 16907 h 90487"/>
                <a:gd name="connsiteX4" fmla="*/ 141684 w 161925"/>
                <a:gd name="connsiteY4" fmla="*/ 15002 h 90487"/>
                <a:gd name="connsiteX5" fmla="*/ 124539 w 161925"/>
                <a:gd name="connsiteY5" fmla="*/ 9287 h 90487"/>
                <a:gd name="connsiteX6" fmla="*/ 89297 w 161925"/>
                <a:gd name="connsiteY6" fmla="*/ 3572 h 90487"/>
                <a:gd name="connsiteX7" fmla="*/ 54054 w 161925"/>
                <a:gd name="connsiteY7" fmla="*/ 9287 h 90487"/>
                <a:gd name="connsiteX8" fmla="*/ 12144 w 161925"/>
                <a:gd name="connsiteY8" fmla="*/ 29289 h 90487"/>
                <a:gd name="connsiteX9" fmla="*/ 3572 w 161925"/>
                <a:gd name="connsiteY9" fmla="*/ 46434 h 90487"/>
                <a:gd name="connsiteX10" fmla="*/ 3572 w 161925"/>
                <a:gd name="connsiteY10" fmla="*/ 89297 h 90487"/>
                <a:gd name="connsiteX11" fmla="*/ 106442 w 161925"/>
                <a:gd name="connsiteY11" fmla="*/ 89297 h 90487"/>
                <a:gd name="connsiteX12" fmla="*/ 115014 w 161925"/>
                <a:gd name="connsiteY12" fmla="*/ 80724 h 90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1925" h="90487">
                  <a:moveTo>
                    <a:pt x="115014" y="80724"/>
                  </a:moveTo>
                  <a:lnTo>
                    <a:pt x="115014" y="80724"/>
                  </a:lnTo>
                  <a:cubicBezTo>
                    <a:pt x="128349" y="71199"/>
                    <a:pt x="143589" y="63579"/>
                    <a:pt x="158829" y="58817"/>
                  </a:cubicBezTo>
                  <a:cubicBezTo>
                    <a:pt x="148352" y="47387"/>
                    <a:pt x="141684" y="33099"/>
                    <a:pt x="141684" y="16907"/>
                  </a:cubicBezTo>
                  <a:cubicBezTo>
                    <a:pt x="141684" y="15954"/>
                    <a:pt x="141684" y="15954"/>
                    <a:pt x="141684" y="15002"/>
                  </a:cubicBezTo>
                  <a:cubicBezTo>
                    <a:pt x="135969" y="13097"/>
                    <a:pt x="130254" y="10239"/>
                    <a:pt x="124539" y="9287"/>
                  </a:cubicBezTo>
                  <a:cubicBezTo>
                    <a:pt x="114062" y="6429"/>
                    <a:pt x="101679" y="3572"/>
                    <a:pt x="89297" y="3572"/>
                  </a:cubicBezTo>
                  <a:cubicBezTo>
                    <a:pt x="77867" y="3572"/>
                    <a:pt x="65484" y="5477"/>
                    <a:pt x="54054" y="9287"/>
                  </a:cubicBezTo>
                  <a:cubicBezTo>
                    <a:pt x="38814" y="14049"/>
                    <a:pt x="24527" y="20717"/>
                    <a:pt x="12144" y="29289"/>
                  </a:cubicBezTo>
                  <a:cubicBezTo>
                    <a:pt x="6429" y="33099"/>
                    <a:pt x="3572" y="39767"/>
                    <a:pt x="3572" y="46434"/>
                  </a:cubicBezTo>
                  <a:lnTo>
                    <a:pt x="3572" y="89297"/>
                  </a:lnTo>
                  <a:lnTo>
                    <a:pt x="106442" y="89297"/>
                  </a:lnTo>
                  <a:cubicBezTo>
                    <a:pt x="109299" y="85487"/>
                    <a:pt x="111204" y="83582"/>
                    <a:pt x="115014" y="8072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53" name="Graphic 35" descr="Briefcase">
            <a:extLst>
              <a:ext uri="{FF2B5EF4-FFF2-40B4-BE49-F238E27FC236}">
                <a16:creationId xmlns:a16="http://schemas.microsoft.com/office/drawing/2014/main" id="{DFB2A57A-EF67-4ED0-9004-A06377F3DA5F}"/>
              </a:ext>
            </a:extLst>
          </p:cNvPr>
          <p:cNvGrpSpPr/>
          <p:nvPr/>
        </p:nvGrpSpPr>
        <p:grpSpPr>
          <a:xfrm>
            <a:off x="4128569" y="4385180"/>
            <a:ext cx="457200" cy="457200"/>
            <a:chOff x="4128569" y="4385180"/>
            <a:chExt cx="457200" cy="457200"/>
          </a:xfrm>
          <a:solidFill>
            <a:schemeClr val="bg1"/>
          </a:solidFill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132BD50A-A666-43D9-BA84-6AFF912FE943}"/>
                </a:ext>
              </a:extLst>
            </p:cNvPr>
            <p:cNvSpPr/>
            <p:nvPr/>
          </p:nvSpPr>
          <p:spPr>
            <a:xfrm>
              <a:off x="4174408" y="4614375"/>
              <a:ext cx="381000" cy="152400"/>
            </a:xfrm>
            <a:custGeom>
              <a:avLst/>
              <a:gdLst>
                <a:gd name="connsiteX0" fmla="*/ 220861 w 381000"/>
                <a:gd name="connsiteY0" fmla="*/ 11311 h 152400"/>
                <a:gd name="connsiteX1" fmla="*/ 201811 w 381000"/>
                <a:gd name="connsiteY1" fmla="*/ 30361 h 152400"/>
                <a:gd name="connsiteX2" fmla="*/ 182761 w 381000"/>
                <a:gd name="connsiteY2" fmla="*/ 30361 h 152400"/>
                <a:gd name="connsiteX3" fmla="*/ 163711 w 381000"/>
                <a:gd name="connsiteY3" fmla="*/ 11311 h 152400"/>
                <a:gd name="connsiteX4" fmla="*/ 163711 w 381000"/>
                <a:gd name="connsiteY4" fmla="*/ 1786 h 152400"/>
                <a:gd name="connsiteX5" fmla="*/ 1786 w 381000"/>
                <a:gd name="connsiteY5" fmla="*/ 1786 h 152400"/>
                <a:gd name="connsiteX6" fmla="*/ 1786 w 381000"/>
                <a:gd name="connsiteY6" fmla="*/ 135136 h 152400"/>
                <a:gd name="connsiteX7" fmla="*/ 20836 w 381000"/>
                <a:gd name="connsiteY7" fmla="*/ 154186 h 152400"/>
                <a:gd name="connsiteX8" fmla="*/ 363736 w 381000"/>
                <a:gd name="connsiteY8" fmla="*/ 154186 h 152400"/>
                <a:gd name="connsiteX9" fmla="*/ 382786 w 381000"/>
                <a:gd name="connsiteY9" fmla="*/ 135136 h 152400"/>
                <a:gd name="connsiteX10" fmla="*/ 382786 w 381000"/>
                <a:gd name="connsiteY10" fmla="*/ 1786 h 152400"/>
                <a:gd name="connsiteX11" fmla="*/ 220861 w 381000"/>
                <a:gd name="connsiteY11" fmla="*/ 1786 h 152400"/>
                <a:gd name="connsiteX12" fmla="*/ 220861 w 381000"/>
                <a:gd name="connsiteY12" fmla="*/ 11311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000" h="152400">
                  <a:moveTo>
                    <a:pt x="220861" y="11311"/>
                  </a:moveTo>
                  <a:cubicBezTo>
                    <a:pt x="220861" y="21788"/>
                    <a:pt x="212288" y="30361"/>
                    <a:pt x="201811" y="30361"/>
                  </a:cubicBezTo>
                  <a:lnTo>
                    <a:pt x="182761" y="30361"/>
                  </a:lnTo>
                  <a:cubicBezTo>
                    <a:pt x="172283" y="30361"/>
                    <a:pt x="163711" y="21788"/>
                    <a:pt x="163711" y="11311"/>
                  </a:cubicBezTo>
                  <a:lnTo>
                    <a:pt x="163711" y="1786"/>
                  </a:lnTo>
                  <a:lnTo>
                    <a:pt x="1786" y="1786"/>
                  </a:lnTo>
                  <a:lnTo>
                    <a:pt x="1786" y="135136"/>
                  </a:lnTo>
                  <a:cubicBezTo>
                    <a:pt x="1786" y="145613"/>
                    <a:pt x="10358" y="154186"/>
                    <a:pt x="20836" y="154186"/>
                  </a:cubicBezTo>
                  <a:lnTo>
                    <a:pt x="363736" y="154186"/>
                  </a:lnTo>
                  <a:cubicBezTo>
                    <a:pt x="374213" y="154186"/>
                    <a:pt x="382786" y="145613"/>
                    <a:pt x="382786" y="135136"/>
                  </a:cubicBezTo>
                  <a:lnTo>
                    <a:pt x="382786" y="1786"/>
                  </a:lnTo>
                  <a:lnTo>
                    <a:pt x="220861" y="1786"/>
                  </a:lnTo>
                  <a:lnTo>
                    <a:pt x="220861" y="11311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24E56F37-41F2-42DA-933D-641CDC2B7110}"/>
                </a:ext>
              </a:extLst>
            </p:cNvPr>
            <p:cNvSpPr/>
            <p:nvPr/>
          </p:nvSpPr>
          <p:spPr>
            <a:xfrm>
              <a:off x="4174408" y="4435782"/>
              <a:ext cx="381000" cy="161925"/>
            </a:xfrm>
            <a:custGeom>
              <a:avLst/>
              <a:gdLst>
                <a:gd name="connsiteX0" fmla="*/ 363736 w 381000"/>
                <a:gd name="connsiteY0" fmla="*/ 66080 h 161925"/>
                <a:gd name="connsiteX1" fmla="*/ 268486 w 381000"/>
                <a:gd name="connsiteY1" fmla="*/ 66080 h 161925"/>
                <a:gd name="connsiteX2" fmla="*/ 268486 w 381000"/>
                <a:gd name="connsiteY2" fmla="*/ 35123 h 161925"/>
                <a:gd name="connsiteX3" fmla="*/ 235148 w 381000"/>
                <a:gd name="connsiteY3" fmla="*/ 1786 h 161925"/>
                <a:gd name="connsiteX4" fmla="*/ 149423 w 381000"/>
                <a:gd name="connsiteY4" fmla="*/ 1786 h 161925"/>
                <a:gd name="connsiteX5" fmla="*/ 116086 w 381000"/>
                <a:gd name="connsiteY5" fmla="*/ 35123 h 161925"/>
                <a:gd name="connsiteX6" fmla="*/ 116086 w 381000"/>
                <a:gd name="connsiteY6" fmla="*/ 66080 h 161925"/>
                <a:gd name="connsiteX7" fmla="*/ 20836 w 381000"/>
                <a:gd name="connsiteY7" fmla="*/ 66080 h 161925"/>
                <a:gd name="connsiteX8" fmla="*/ 1786 w 381000"/>
                <a:gd name="connsiteY8" fmla="*/ 85130 h 161925"/>
                <a:gd name="connsiteX9" fmla="*/ 1786 w 381000"/>
                <a:gd name="connsiteY9" fmla="*/ 161330 h 161925"/>
                <a:gd name="connsiteX10" fmla="*/ 163711 w 381000"/>
                <a:gd name="connsiteY10" fmla="*/ 161330 h 161925"/>
                <a:gd name="connsiteX11" fmla="*/ 163711 w 381000"/>
                <a:gd name="connsiteY11" fmla="*/ 151805 h 161925"/>
                <a:gd name="connsiteX12" fmla="*/ 220861 w 381000"/>
                <a:gd name="connsiteY12" fmla="*/ 151805 h 161925"/>
                <a:gd name="connsiteX13" fmla="*/ 220861 w 381000"/>
                <a:gd name="connsiteY13" fmla="*/ 161330 h 161925"/>
                <a:gd name="connsiteX14" fmla="*/ 382786 w 381000"/>
                <a:gd name="connsiteY14" fmla="*/ 161330 h 161925"/>
                <a:gd name="connsiteX15" fmla="*/ 382786 w 381000"/>
                <a:gd name="connsiteY15" fmla="*/ 85130 h 161925"/>
                <a:gd name="connsiteX16" fmla="*/ 363736 w 381000"/>
                <a:gd name="connsiteY16" fmla="*/ 66080 h 161925"/>
                <a:gd name="connsiteX17" fmla="*/ 144661 w 381000"/>
                <a:gd name="connsiteY17" fmla="*/ 66080 h 161925"/>
                <a:gd name="connsiteX18" fmla="*/ 144661 w 381000"/>
                <a:gd name="connsiteY18" fmla="*/ 35123 h 161925"/>
                <a:gd name="connsiteX19" fmla="*/ 149423 w 381000"/>
                <a:gd name="connsiteY19" fmla="*/ 30361 h 161925"/>
                <a:gd name="connsiteX20" fmla="*/ 235148 w 381000"/>
                <a:gd name="connsiteY20" fmla="*/ 30361 h 161925"/>
                <a:gd name="connsiteX21" fmla="*/ 239911 w 381000"/>
                <a:gd name="connsiteY21" fmla="*/ 35123 h 161925"/>
                <a:gd name="connsiteX22" fmla="*/ 239911 w 381000"/>
                <a:gd name="connsiteY22" fmla="*/ 66080 h 161925"/>
                <a:gd name="connsiteX23" fmla="*/ 144661 w 381000"/>
                <a:gd name="connsiteY23" fmla="*/ 66080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000" h="161925">
                  <a:moveTo>
                    <a:pt x="363736" y="66080"/>
                  </a:moveTo>
                  <a:lnTo>
                    <a:pt x="268486" y="66080"/>
                  </a:lnTo>
                  <a:lnTo>
                    <a:pt x="268486" y="35123"/>
                  </a:lnTo>
                  <a:cubicBezTo>
                    <a:pt x="268486" y="16550"/>
                    <a:pt x="253722" y="1786"/>
                    <a:pt x="235148" y="1786"/>
                  </a:cubicBezTo>
                  <a:lnTo>
                    <a:pt x="149423" y="1786"/>
                  </a:lnTo>
                  <a:cubicBezTo>
                    <a:pt x="130850" y="1786"/>
                    <a:pt x="116086" y="16550"/>
                    <a:pt x="116086" y="35123"/>
                  </a:cubicBezTo>
                  <a:lnTo>
                    <a:pt x="116086" y="66080"/>
                  </a:lnTo>
                  <a:lnTo>
                    <a:pt x="20836" y="66080"/>
                  </a:lnTo>
                  <a:cubicBezTo>
                    <a:pt x="10358" y="66080"/>
                    <a:pt x="1786" y="74652"/>
                    <a:pt x="1786" y="85130"/>
                  </a:cubicBezTo>
                  <a:lnTo>
                    <a:pt x="1786" y="161330"/>
                  </a:lnTo>
                  <a:lnTo>
                    <a:pt x="163711" y="161330"/>
                  </a:lnTo>
                  <a:lnTo>
                    <a:pt x="163711" y="151805"/>
                  </a:lnTo>
                  <a:lnTo>
                    <a:pt x="220861" y="151805"/>
                  </a:lnTo>
                  <a:lnTo>
                    <a:pt x="220861" y="161330"/>
                  </a:lnTo>
                  <a:lnTo>
                    <a:pt x="382786" y="161330"/>
                  </a:lnTo>
                  <a:lnTo>
                    <a:pt x="382786" y="85130"/>
                  </a:lnTo>
                  <a:cubicBezTo>
                    <a:pt x="382786" y="74652"/>
                    <a:pt x="374213" y="66080"/>
                    <a:pt x="363736" y="66080"/>
                  </a:cubicBezTo>
                  <a:moveTo>
                    <a:pt x="144661" y="66080"/>
                  </a:moveTo>
                  <a:lnTo>
                    <a:pt x="144661" y="35123"/>
                  </a:lnTo>
                  <a:cubicBezTo>
                    <a:pt x="144661" y="32266"/>
                    <a:pt x="146566" y="30361"/>
                    <a:pt x="149423" y="30361"/>
                  </a:cubicBezTo>
                  <a:lnTo>
                    <a:pt x="235148" y="30361"/>
                  </a:lnTo>
                  <a:cubicBezTo>
                    <a:pt x="238006" y="30361"/>
                    <a:pt x="239911" y="32266"/>
                    <a:pt x="239911" y="35123"/>
                  </a:cubicBezTo>
                  <a:lnTo>
                    <a:pt x="239911" y="66080"/>
                  </a:lnTo>
                  <a:lnTo>
                    <a:pt x="144661" y="66080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61" name="Graphic 23" descr="Single gear">
            <a:extLst>
              <a:ext uri="{FF2B5EF4-FFF2-40B4-BE49-F238E27FC236}">
                <a16:creationId xmlns:a16="http://schemas.microsoft.com/office/drawing/2014/main" id="{90588AFE-08E9-429E-A49D-233361E89029}"/>
              </a:ext>
            </a:extLst>
          </p:cNvPr>
          <p:cNvSpPr/>
          <p:nvPr/>
        </p:nvSpPr>
        <p:spPr>
          <a:xfrm>
            <a:off x="7144191" y="1945230"/>
            <a:ext cx="328613" cy="328613"/>
          </a:xfrm>
          <a:custGeom>
            <a:avLst/>
            <a:gdLst>
              <a:gd name="connsiteX0" fmla="*/ 165497 w 328612"/>
              <a:gd name="connsiteY0" fmla="*/ 222647 h 328612"/>
              <a:gd name="connsiteX1" fmla="*/ 108347 w 328612"/>
              <a:gd name="connsiteY1" fmla="*/ 165497 h 328612"/>
              <a:gd name="connsiteX2" fmla="*/ 165497 w 328612"/>
              <a:gd name="connsiteY2" fmla="*/ 108347 h 328612"/>
              <a:gd name="connsiteX3" fmla="*/ 222647 w 328612"/>
              <a:gd name="connsiteY3" fmla="*/ 165497 h 328612"/>
              <a:gd name="connsiteX4" fmla="*/ 165497 w 328612"/>
              <a:gd name="connsiteY4" fmla="*/ 222647 h 328612"/>
              <a:gd name="connsiteX5" fmla="*/ 294084 w 328612"/>
              <a:gd name="connsiteY5" fmla="*/ 129778 h 328612"/>
              <a:gd name="connsiteX6" fmla="*/ 281702 w 328612"/>
              <a:gd name="connsiteY6" fmla="*/ 100251 h 328612"/>
              <a:gd name="connsiteX7" fmla="*/ 293608 w 328612"/>
              <a:gd name="connsiteY7" fmla="*/ 64532 h 328612"/>
              <a:gd name="connsiteX8" fmla="*/ 266462 w 328612"/>
              <a:gd name="connsiteY8" fmla="*/ 37386 h 328612"/>
              <a:gd name="connsiteX9" fmla="*/ 230743 w 328612"/>
              <a:gd name="connsiteY9" fmla="*/ 49292 h 328612"/>
              <a:gd name="connsiteX10" fmla="*/ 200739 w 328612"/>
              <a:gd name="connsiteY10" fmla="*/ 36909 h 328612"/>
              <a:gd name="connsiteX11" fmla="*/ 184547 w 328612"/>
              <a:gd name="connsiteY11" fmla="*/ 3572 h 328612"/>
              <a:gd name="connsiteX12" fmla="*/ 146447 w 328612"/>
              <a:gd name="connsiteY12" fmla="*/ 3572 h 328612"/>
              <a:gd name="connsiteX13" fmla="*/ 129778 w 328612"/>
              <a:gd name="connsiteY13" fmla="*/ 36909 h 328612"/>
              <a:gd name="connsiteX14" fmla="*/ 100251 w 328612"/>
              <a:gd name="connsiteY14" fmla="*/ 49292 h 328612"/>
              <a:gd name="connsiteX15" fmla="*/ 64532 w 328612"/>
              <a:gd name="connsiteY15" fmla="*/ 37386 h 328612"/>
              <a:gd name="connsiteX16" fmla="*/ 37386 w 328612"/>
              <a:gd name="connsiteY16" fmla="*/ 64532 h 328612"/>
              <a:gd name="connsiteX17" fmla="*/ 49292 w 328612"/>
              <a:gd name="connsiteY17" fmla="*/ 100251 h 328612"/>
              <a:gd name="connsiteX18" fmla="*/ 36909 w 328612"/>
              <a:gd name="connsiteY18" fmla="*/ 130254 h 328612"/>
              <a:gd name="connsiteX19" fmla="*/ 3572 w 328612"/>
              <a:gd name="connsiteY19" fmla="*/ 146447 h 328612"/>
              <a:gd name="connsiteX20" fmla="*/ 3572 w 328612"/>
              <a:gd name="connsiteY20" fmla="*/ 184547 h 328612"/>
              <a:gd name="connsiteX21" fmla="*/ 36909 w 328612"/>
              <a:gd name="connsiteY21" fmla="*/ 201216 h 328612"/>
              <a:gd name="connsiteX22" fmla="*/ 49292 w 328612"/>
              <a:gd name="connsiteY22" fmla="*/ 230743 h 328612"/>
              <a:gd name="connsiteX23" fmla="*/ 37386 w 328612"/>
              <a:gd name="connsiteY23" fmla="*/ 266462 h 328612"/>
              <a:gd name="connsiteX24" fmla="*/ 64532 w 328612"/>
              <a:gd name="connsiteY24" fmla="*/ 293608 h 328612"/>
              <a:gd name="connsiteX25" fmla="*/ 100251 w 328612"/>
              <a:gd name="connsiteY25" fmla="*/ 281702 h 328612"/>
              <a:gd name="connsiteX26" fmla="*/ 130254 w 328612"/>
              <a:gd name="connsiteY26" fmla="*/ 294084 h 328612"/>
              <a:gd name="connsiteX27" fmla="*/ 146923 w 328612"/>
              <a:gd name="connsiteY27" fmla="*/ 327422 h 328612"/>
              <a:gd name="connsiteX28" fmla="*/ 185023 w 328612"/>
              <a:gd name="connsiteY28" fmla="*/ 327422 h 328612"/>
              <a:gd name="connsiteX29" fmla="*/ 201692 w 328612"/>
              <a:gd name="connsiteY29" fmla="*/ 294084 h 328612"/>
              <a:gd name="connsiteX30" fmla="*/ 231219 w 328612"/>
              <a:gd name="connsiteY30" fmla="*/ 281702 h 328612"/>
              <a:gd name="connsiteX31" fmla="*/ 266938 w 328612"/>
              <a:gd name="connsiteY31" fmla="*/ 293608 h 328612"/>
              <a:gd name="connsiteX32" fmla="*/ 294084 w 328612"/>
              <a:gd name="connsiteY32" fmla="*/ 266462 h 328612"/>
              <a:gd name="connsiteX33" fmla="*/ 282178 w 328612"/>
              <a:gd name="connsiteY33" fmla="*/ 230743 h 328612"/>
              <a:gd name="connsiteX34" fmla="*/ 294561 w 328612"/>
              <a:gd name="connsiteY34" fmla="*/ 200739 h 328612"/>
              <a:gd name="connsiteX35" fmla="*/ 327898 w 328612"/>
              <a:gd name="connsiteY35" fmla="*/ 184071 h 328612"/>
              <a:gd name="connsiteX36" fmla="*/ 327898 w 328612"/>
              <a:gd name="connsiteY36" fmla="*/ 145971 h 328612"/>
              <a:gd name="connsiteX37" fmla="*/ 294084 w 328612"/>
              <a:gd name="connsiteY37" fmla="*/ 129778 h 32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328612" h="328612">
                <a:moveTo>
                  <a:pt x="165497" y="222647"/>
                </a:moveTo>
                <a:cubicBezTo>
                  <a:pt x="134064" y="222647"/>
                  <a:pt x="108347" y="196929"/>
                  <a:pt x="108347" y="165497"/>
                </a:cubicBezTo>
                <a:cubicBezTo>
                  <a:pt x="108347" y="134064"/>
                  <a:pt x="134064" y="108347"/>
                  <a:pt x="165497" y="108347"/>
                </a:cubicBezTo>
                <a:cubicBezTo>
                  <a:pt x="196929" y="108347"/>
                  <a:pt x="222647" y="134064"/>
                  <a:pt x="222647" y="165497"/>
                </a:cubicBezTo>
                <a:cubicBezTo>
                  <a:pt x="222647" y="196929"/>
                  <a:pt x="196929" y="222647"/>
                  <a:pt x="165497" y="222647"/>
                </a:cubicBezTo>
                <a:close/>
                <a:moveTo>
                  <a:pt x="294084" y="129778"/>
                </a:moveTo>
                <a:cubicBezTo>
                  <a:pt x="291227" y="119301"/>
                  <a:pt x="286941" y="109299"/>
                  <a:pt x="281702" y="100251"/>
                </a:cubicBezTo>
                <a:lnTo>
                  <a:pt x="293608" y="64532"/>
                </a:lnTo>
                <a:lnTo>
                  <a:pt x="266462" y="37386"/>
                </a:lnTo>
                <a:lnTo>
                  <a:pt x="230743" y="49292"/>
                </a:lnTo>
                <a:cubicBezTo>
                  <a:pt x="221218" y="44053"/>
                  <a:pt x="211217" y="39767"/>
                  <a:pt x="200739" y="36909"/>
                </a:cubicBezTo>
                <a:lnTo>
                  <a:pt x="184547" y="3572"/>
                </a:lnTo>
                <a:lnTo>
                  <a:pt x="146447" y="3572"/>
                </a:lnTo>
                <a:lnTo>
                  <a:pt x="129778" y="36909"/>
                </a:lnTo>
                <a:cubicBezTo>
                  <a:pt x="119301" y="39767"/>
                  <a:pt x="109299" y="44053"/>
                  <a:pt x="100251" y="49292"/>
                </a:cubicBezTo>
                <a:lnTo>
                  <a:pt x="64532" y="37386"/>
                </a:lnTo>
                <a:lnTo>
                  <a:pt x="37386" y="64532"/>
                </a:lnTo>
                <a:lnTo>
                  <a:pt x="49292" y="100251"/>
                </a:lnTo>
                <a:cubicBezTo>
                  <a:pt x="44053" y="109776"/>
                  <a:pt x="39767" y="119777"/>
                  <a:pt x="36909" y="130254"/>
                </a:cubicBezTo>
                <a:lnTo>
                  <a:pt x="3572" y="146447"/>
                </a:lnTo>
                <a:lnTo>
                  <a:pt x="3572" y="184547"/>
                </a:lnTo>
                <a:lnTo>
                  <a:pt x="36909" y="201216"/>
                </a:lnTo>
                <a:cubicBezTo>
                  <a:pt x="39767" y="211693"/>
                  <a:pt x="44053" y="221694"/>
                  <a:pt x="49292" y="230743"/>
                </a:cubicBezTo>
                <a:lnTo>
                  <a:pt x="37386" y="266462"/>
                </a:lnTo>
                <a:lnTo>
                  <a:pt x="64532" y="293608"/>
                </a:lnTo>
                <a:lnTo>
                  <a:pt x="100251" y="281702"/>
                </a:lnTo>
                <a:cubicBezTo>
                  <a:pt x="109776" y="286941"/>
                  <a:pt x="119777" y="291227"/>
                  <a:pt x="130254" y="294084"/>
                </a:cubicBezTo>
                <a:lnTo>
                  <a:pt x="146923" y="327422"/>
                </a:lnTo>
                <a:lnTo>
                  <a:pt x="185023" y="327422"/>
                </a:lnTo>
                <a:lnTo>
                  <a:pt x="201692" y="294084"/>
                </a:lnTo>
                <a:cubicBezTo>
                  <a:pt x="212169" y="291227"/>
                  <a:pt x="222171" y="286941"/>
                  <a:pt x="231219" y="281702"/>
                </a:cubicBezTo>
                <a:lnTo>
                  <a:pt x="266938" y="293608"/>
                </a:lnTo>
                <a:lnTo>
                  <a:pt x="294084" y="266462"/>
                </a:lnTo>
                <a:lnTo>
                  <a:pt x="282178" y="230743"/>
                </a:lnTo>
                <a:cubicBezTo>
                  <a:pt x="287417" y="221218"/>
                  <a:pt x="291703" y="211217"/>
                  <a:pt x="294561" y="200739"/>
                </a:cubicBezTo>
                <a:lnTo>
                  <a:pt x="327898" y="184071"/>
                </a:lnTo>
                <a:lnTo>
                  <a:pt x="327898" y="145971"/>
                </a:lnTo>
                <a:lnTo>
                  <a:pt x="294084" y="129778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62" name="Graphic 30" descr="Store">
            <a:extLst>
              <a:ext uri="{FF2B5EF4-FFF2-40B4-BE49-F238E27FC236}">
                <a16:creationId xmlns:a16="http://schemas.microsoft.com/office/drawing/2014/main" id="{FD5EE850-3478-459D-8489-7718752A0C96}"/>
              </a:ext>
            </a:extLst>
          </p:cNvPr>
          <p:cNvSpPr/>
          <p:nvPr/>
        </p:nvSpPr>
        <p:spPr>
          <a:xfrm>
            <a:off x="10088970" y="4450069"/>
            <a:ext cx="342900" cy="323850"/>
          </a:xfrm>
          <a:custGeom>
            <a:avLst/>
            <a:gdLst>
              <a:gd name="connsiteX0" fmla="*/ 306586 w 342900"/>
              <a:gd name="connsiteY0" fmla="*/ 144661 h 323850"/>
              <a:gd name="connsiteX1" fmla="*/ 287536 w 342900"/>
              <a:gd name="connsiteY1" fmla="*/ 163711 h 323850"/>
              <a:gd name="connsiteX2" fmla="*/ 268486 w 342900"/>
              <a:gd name="connsiteY2" fmla="*/ 144661 h 323850"/>
              <a:gd name="connsiteX3" fmla="*/ 268486 w 342900"/>
              <a:gd name="connsiteY3" fmla="*/ 125611 h 323850"/>
              <a:gd name="connsiteX4" fmla="*/ 258961 w 342900"/>
              <a:gd name="connsiteY4" fmla="*/ 30361 h 323850"/>
              <a:gd name="connsiteX5" fmla="*/ 297061 w 342900"/>
              <a:gd name="connsiteY5" fmla="*/ 30361 h 323850"/>
              <a:gd name="connsiteX6" fmla="*/ 306586 w 342900"/>
              <a:gd name="connsiteY6" fmla="*/ 125611 h 323850"/>
              <a:gd name="connsiteX7" fmla="*/ 306586 w 342900"/>
              <a:gd name="connsiteY7" fmla="*/ 144661 h 323850"/>
              <a:gd name="connsiteX8" fmla="*/ 230386 w 342900"/>
              <a:gd name="connsiteY8" fmla="*/ 144661 h 323850"/>
              <a:gd name="connsiteX9" fmla="*/ 211336 w 342900"/>
              <a:gd name="connsiteY9" fmla="*/ 163711 h 323850"/>
              <a:gd name="connsiteX10" fmla="*/ 192286 w 342900"/>
              <a:gd name="connsiteY10" fmla="*/ 144661 h 323850"/>
              <a:gd name="connsiteX11" fmla="*/ 192286 w 342900"/>
              <a:gd name="connsiteY11" fmla="*/ 125611 h 323850"/>
              <a:gd name="connsiteX12" fmla="*/ 187523 w 342900"/>
              <a:gd name="connsiteY12" fmla="*/ 30361 h 323850"/>
              <a:gd name="connsiteX13" fmla="*/ 225623 w 342900"/>
              <a:gd name="connsiteY13" fmla="*/ 30361 h 323850"/>
              <a:gd name="connsiteX14" fmla="*/ 230386 w 342900"/>
              <a:gd name="connsiteY14" fmla="*/ 125611 h 323850"/>
              <a:gd name="connsiteX15" fmla="*/ 230386 w 342900"/>
              <a:gd name="connsiteY15" fmla="*/ 144661 h 323850"/>
              <a:gd name="connsiteX16" fmla="*/ 154186 w 342900"/>
              <a:gd name="connsiteY16" fmla="*/ 125611 h 323850"/>
              <a:gd name="connsiteX17" fmla="*/ 154186 w 342900"/>
              <a:gd name="connsiteY17" fmla="*/ 144661 h 323850"/>
              <a:gd name="connsiteX18" fmla="*/ 135136 w 342900"/>
              <a:gd name="connsiteY18" fmla="*/ 163711 h 323850"/>
              <a:gd name="connsiteX19" fmla="*/ 116086 w 342900"/>
              <a:gd name="connsiteY19" fmla="*/ 144661 h 323850"/>
              <a:gd name="connsiteX20" fmla="*/ 116086 w 342900"/>
              <a:gd name="connsiteY20" fmla="*/ 125611 h 323850"/>
              <a:gd name="connsiteX21" fmla="*/ 120848 w 342900"/>
              <a:gd name="connsiteY21" fmla="*/ 30361 h 323850"/>
              <a:gd name="connsiteX22" fmla="*/ 158948 w 342900"/>
              <a:gd name="connsiteY22" fmla="*/ 30361 h 323850"/>
              <a:gd name="connsiteX23" fmla="*/ 154186 w 342900"/>
              <a:gd name="connsiteY23" fmla="*/ 125611 h 323850"/>
              <a:gd name="connsiteX24" fmla="*/ 135136 w 342900"/>
              <a:gd name="connsiteY24" fmla="*/ 278011 h 323850"/>
              <a:gd name="connsiteX25" fmla="*/ 58936 w 342900"/>
              <a:gd name="connsiteY25" fmla="*/ 278011 h 323850"/>
              <a:gd name="connsiteX26" fmla="*/ 58936 w 342900"/>
              <a:gd name="connsiteY26" fmla="*/ 201811 h 323850"/>
              <a:gd name="connsiteX27" fmla="*/ 135136 w 342900"/>
              <a:gd name="connsiteY27" fmla="*/ 201811 h 323850"/>
              <a:gd name="connsiteX28" fmla="*/ 135136 w 342900"/>
              <a:gd name="connsiteY28" fmla="*/ 278011 h 323850"/>
              <a:gd name="connsiteX29" fmla="*/ 39886 w 342900"/>
              <a:gd name="connsiteY29" fmla="*/ 144661 h 323850"/>
              <a:gd name="connsiteX30" fmla="*/ 39886 w 342900"/>
              <a:gd name="connsiteY30" fmla="*/ 125611 h 323850"/>
              <a:gd name="connsiteX31" fmla="*/ 49411 w 342900"/>
              <a:gd name="connsiteY31" fmla="*/ 30361 h 323850"/>
              <a:gd name="connsiteX32" fmla="*/ 87511 w 342900"/>
              <a:gd name="connsiteY32" fmla="*/ 30361 h 323850"/>
              <a:gd name="connsiteX33" fmla="*/ 77986 w 342900"/>
              <a:gd name="connsiteY33" fmla="*/ 125611 h 323850"/>
              <a:gd name="connsiteX34" fmla="*/ 77986 w 342900"/>
              <a:gd name="connsiteY34" fmla="*/ 144661 h 323850"/>
              <a:gd name="connsiteX35" fmla="*/ 58936 w 342900"/>
              <a:gd name="connsiteY35" fmla="*/ 163711 h 323850"/>
              <a:gd name="connsiteX36" fmla="*/ 39886 w 342900"/>
              <a:gd name="connsiteY36" fmla="*/ 144661 h 323850"/>
              <a:gd name="connsiteX37" fmla="*/ 325636 w 342900"/>
              <a:gd name="connsiteY37" fmla="*/ 1786 h 323850"/>
              <a:gd name="connsiteX38" fmla="*/ 20836 w 342900"/>
              <a:gd name="connsiteY38" fmla="*/ 1786 h 323850"/>
              <a:gd name="connsiteX39" fmla="*/ 1786 w 342900"/>
              <a:gd name="connsiteY39" fmla="*/ 125611 h 323850"/>
              <a:gd name="connsiteX40" fmla="*/ 1786 w 342900"/>
              <a:gd name="connsiteY40" fmla="*/ 144661 h 323850"/>
              <a:gd name="connsiteX41" fmla="*/ 20836 w 342900"/>
              <a:gd name="connsiteY41" fmla="*/ 163711 h 323850"/>
              <a:gd name="connsiteX42" fmla="*/ 20836 w 342900"/>
              <a:gd name="connsiteY42" fmla="*/ 325636 h 323850"/>
              <a:gd name="connsiteX43" fmla="*/ 182761 w 342900"/>
              <a:gd name="connsiteY43" fmla="*/ 325636 h 323850"/>
              <a:gd name="connsiteX44" fmla="*/ 182761 w 342900"/>
              <a:gd name="connsiteY44" fmla="*/ 201811 h 323850"/>
              <a:gd name="connsiteX45" fmla="*/ 287536 w 342900"/>
              <a:gd name="connsiteY45" fmla="*/ 201811 h 323850"/>
              <a:gd name="connsiteX46" fmla="*/ 287536 w 342900"/>
              <a:gd name="connsiteY46" fmla="*/ 325636 h 323850"/>
              <a:gd name="connsiteX47" fmla="*/ 325636 w 342900"/>
              <a:gd name="connsiteY47" fmla="*/ 325636 h 323850"/>
              <a:gd name="connsiteX48" fmla="*/ 325636 w 342900"/>
              <a:gd name="connsiteY48" fmla="*/ 163711 h 323850"/>
              <a:gd name="connsiteX49" fmla="*/ 344686 w 342900"/>
              <a:gd name="connsiteY49" fmla="*/ 144661 h 323850"/>
              <a:gd name="connsiteX50" fmla="*/ 344686 w 342900"/>
              <a:gd name="connsiteY50" fmla="*/ 125611 h 323850"/>
              <a:gd name="connsiteX51" fmla="*/ 325636 w 342900"/>
              <a:gd name="connsiteY51" fmla="*/ 1786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342900" h="323850">
                <a:moveTo>
                  <a:pt x="306586" y="144661"/>
                </a:moveTo>
                <a:cubicBezTo>
                  <a:pt x="306586" y="155138"/>
                  <a:pt x="298013" y="163711"/>
                  <a:pt x="287536" y="163711"/>
                </a:cubicBezTo>
                <a:cubicBezTo>
                  <a:pt x="277058" y="163711"/>
                  <a:pt x="268486" y="155138"/>
                  <a:pt x="268486" y="144661"/>
                </a:cubicBezTo>
                <a:lnTo>
                  <a:pt x="268486" y="125611"/>
                </a:lnTo>
                <a:lnTo>
                  <a:pt x="258961" y="30361"/>
                </a:lnTo>
                <a:lnTo>
                  <a:pt x="297061" y="30361"/>
                </a:lnTo>
                <a:lnTo>
                  <a:pt x="306586" y="125611"/>
                </a:lnTo>
                <a:lnTo>
                  <a:pt x="306586" y="144661"/>
                </a:lnTo>
                <a:close/>
                <a:moveTo>
                  <a:pt x="230386" y="144661"/>
                </a:moveTo>
                <a:cubicBezTo>
                  <a:pt x="230386" y="155138"/>
                  <a:pt x="221813" y="163711"/>
                  <a:pt x="211336" y="163711"/>
                </a:cubicBezTo>
                <a:cubicBezTo>
                  <a:pt x="200858" y="163711"/>
                  <a:pt x="192286" y="155138"/>
                  <a:pt x="192286" y="144661"/>
                </a:cubicBezTo>
                <a:lnTo>
                  <a:pt x="192286" y="125611"/>
                </a:lnTo>
                <a:lnTo>
                  <a:pt x="187523" y="30361"/>
                </a:lnTo>
                <a:lnTo>
                  <a:pt x="225623" y="30361"/>
                </a:lnTo>
                <a:lnTo>
                  <a:pt x="230386" y="125611"/>
                </a:lnTo>
                <a:lnTo>
                  <a:pt x="230386" y="144661"/>
                </a:lnTo>
                <a:close/>
                <a:moveTo>
                  <a:pt x="154186" y="125611"/>
                </a:moveTo>
                <a:lnTo>
                  <a:pt x="154186" y="144661"/>
                </a:lnTo>
                <a:cubicBezTo>
                  <a:pt x="154186" y="155138"/>
                  <a:pt x="145613" y="163711"/>
                  <a:pt x="135136" y="163711"/>
                </a:cubicBezTo>
                <a:cubicBezTo>
                  <a:pt x="124658" y="163711"/>
                  <a:pt x="116086" y="155138"/>
                  <a:pt x="116086" y="144661"/>
                </a:cubicBezTo>
                <a:lnTo>
                  <a:pt x="116086" y="125611"/>
                </a:lnTo>
                <a:lnTo>
                  <a:pt x="120848" y="30361"/>
                </a:lnTo>
                <a:lnTo>
                  <a:pt x="158948" y="30361"/>
                </a:lnTo>
                <a:lnTo>
                  <a:pt x="154186" y="125611"/>
                </a:lnTo>
                <a:close/>
                <a:moveTo>
                  <a:pt x="135136" y="278011"/>
                </a:moveTo>
                <a:lnTo>
                  <a:pt x="58936" y="278011"/>
                </a:lnTo>
                <a:lnTo>
                  <a:pt x="58936" y="201811"/>
                </a:lnTo>
                <a:lnTo>
                  <a:pt x="135136" y="201811"/>
                </a:lnTo>
                <a:lnTo>
                  <a:pt x="135136" y="278011"/>
                </a:lnTo>
                <a:close/>
                <a:moveTo>
                  <a:pt x="39886" y="144661"/>
                </a:moveTo>
                <a:lnTo>
                  <a:pt x="39886" y="125611"/>
                </a:lnTo>
                <a:lnTo>
                  <a:pt x="49411" y="30361"/>
                </a:lnTo>
                <a:lnTo>
                  <a:pt x="87511" y="30361"/>
                </a:lnTo>
                <a:lnTo>
                  <a:pt x="77986" y="125611"/>
                </a:lnTo>
                <a:lnTo>
                  <a:pt x="77986" y="144661"/>
                </a:lnTo>
                <a:cubicBezTo>
                  <a:pt x="77986" y="155138"/>
                  <a:pt x="69413" y="163711"/>
                  <a:pt x="58936" y="163711"/>
                </a:cubicBezTo>
                <a:cubicBezTo>
                  <a:pt x="48458" y="163711"/>
                  <a:pt x="39886" y="155138"/>
                  <a:pt x="39886" y="144661"/>
                </a:cubicBezTo>
                <a:close/>
                <a:moveTo>
                  <a:pt x="325636" y="1786"/>
                </a:moveTo>
                <a:lnTo>
                  <a:pt x="20836" y="1786"/>
                </a:lnTo>
                <a:lnTo>
                  <a:pt x="1786" y="125611"/>
                </a:lnTo>
                <a:lnTo>
                  <a:pt x="1786" y="144661"/>
                </a:lnTo>
                <a:cubicBezTo>
                  <a:pt x="1786" y="155138"/>
                  <a:pt x="10358" y="163711"/>
                  <a:pt x="20836" y="163711"/>
                </a:cubicBezTo>
                <a:lnTo>
                  <a:pt x="20836" y="325636"/>
                </a:lnTo>
                <a:lnTo>
                  <a:pt x="182761" y="325636"/>
                </a:lnTo>
                <a:lnTo>
                  <a:pt x="182761" y="201811"/>
                </a:lnTo>
                <a:lnTo>
                  <a:pt x="287536" y="201811"/>
                </a:lnTo>
                <a:lnTo>
                  <a:pt x="287536" y="325636"/>
                </a:lnTo>
                <a:lnTo>
                  <a:pt x="325636" y="325636"/>
                </a:lnTo>
                <a:lnTo>
                  <a:pt x="325636" y="163711"/>
                </a:lnTo>
                <a:cubicBezTo>
                  <a:pt x="336113" y="163711"/>
                  <a:pt x="344686" y="155138"/>
                  <a:pt x="344686" y="144661"/>
                </a:cubicBezTo>
                <a:lnTo>
                  <a:pt x="344686" y="125611"/>
                </a:lnTo>
                <a:lnTo>
                  <a:pt x="325636" y="1786"/>
                </a:lnTo>
                <a:close/>
              </a:path>
            </a:pathLst>
          </a:custGeom>
          <a:solidFill>
            <a:schemeClr val="bg1"/>
          </a:solidFill>
          <a:ln w="4763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9519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B050DD7-09FB-46F5-9EA7-A96073ED036D}"/>
              </a:ext>
            </a:extLst>
          </p:cNvPr>
          <p:cNvSpPr/>
          <p:nvPr/>
        </p:nvSpPr>
        <p:spPr>
          <a:xfrm>
            <a:off x="3581400" y="694161"/>
            <a:ext cx="502920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latin typeface="Arial Black" panose="020B0A04020102020204" pitchFamily="34" charset="0"/>
              </a:rPr>
              <a:t>FOUR FLAGS INFOGRAPHIC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7FDE6FB-AADA-4F58-90EC-BDA1916A03DC}"/>
              </a:ext>
            </a:extLst>
          </p:cNvPr>
          <p:cNvSpPr/>
          <p:nvPr/>
        </p:nvSpPr>
        <p:spPr>
          <a:xfrm>
            <a:off x="618836" y="3901906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52F61C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D590A32-388E-4C7A-A7A6-F2C20DB1C2D2}"/>
              </a:ext>
            </a:extLst>
          </p:cNvPr>
          <p:cNvSpPr/>
          <p:nvPr/>
        </p:nvSpPr>
        <p:spPr>
          <a:xfrm>
            <a:off x="618836" y="4271825"/>
            <a:ext cx="2103120" cy="132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C01D2BE-D04E-4A20-BA31-DBEEB9A55290}"/>
              </a:ext>
            </a:extLst>
          </p:cNvPr>
          <p:cNvGrpSpPr/>
          <p:nvPr/>
        </p:nvGrpSpPr>
        <p:grpSpPr>
          <a:xfrm>
            <a:off x="618836" y="1682101"/>
            <a:ext cx="1333503" cy="1909764"/>
            <a:chOff x="1450687" y="1728281"/>
            <a:chExt cx="1333503" cy="1909764"/>
          </a:xfrm>
          <a:solidFill>
            <a:srgbClr val="52F61C"/>
          </a:solidFill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AC07EC5B-9DD3-4702-8718-562209D875BD}"/>
                </a:ext>
              </a:extLst>
            </p:cNvPr>
            <p:cNvSpPr/>
            <p:nvPr/>
          </p:nvSpPr>
          <p:spPr>
            <a:xfrm>
              <a:off x="1688813" y="1728281"/>
              <a:ext cx="1095377" cy="857252"/>
            </a:xfrm>
            <a:custGeom>
              <a:avLst/>
              <a:gdLst>
                <a:gd name="connsiteX0" fmla="*/ 302419 w 1095377"/>
                <a:gd name="connsiteY0" fmla="*/ 0 h 857252"/>
                <a:gd name="connsiteX1" fmla="*/ 1095377 w 1095377"/>
                <a:gd name="connsiteY1" fmla="*/ 4763 h 857252"/>
                <a:gd name="connsiteX2" fmla="*/ 1095377 w 1095377"/>
                <a:gd name="connsiteY2" fmla="*/ 792958 h 857252"/>
                <a:gd name="connsiteX3" fmla="*/ 302419 w 1095377"/>
                <a:gd name="connsiteY3" fmla="*/ 788195 h 857252"/>
                <a:gd name="connsiteX4" fmla="*/ 0 w 1095377"/>
                <a:gd name="connsiteY4" fmla="*/ 857252 h 857252"/>
                <a:gd name="connsiteX5" fmla="*/ 0 w 1095377"/>
                <a:gd name="connsiteY5" fmla="*/ 69057 h 857252"/>
                <a:gd name="connsiteX6" fmla="*/ 302419 w 1095377"/>
                <a:gd name="connsiteY6" fmla="*/ 0 h 8572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95377" h="857252">
                  <a:moveTo>
                    <a:pt x="302419" y="0"/>
                  </a:moveTo>
                  <a:cubicBezTo>
                    <a:pt x="554833" y="0"/>
                    <a:pt x="726283" y="114300"/>
                    <a:pt x="1095377" y="4763"/>
                  </a:cubicBezTo>
                  <a:lnTo>
                    <a:pt x="1095377" y="792958"/>
                  </a:lnTo>
                  <a:cubicBezTo>
                    <a:pt x="802483" y="926308"/>
                    <a:pt x="554833" y="788195"/>
                    <a:pt x="302419" y="788195"/>
                  </a:cubicBezTo>
                  <a:cubicBezTo>
                    <a:pt x="90488" y="788195"/>
                    <a:pt x="0" y="857252"/>
                    <a:pt x="0" y="857252"/>
                  </a:cubicBezTo>
                  <a:lnTo>
                    <a:pt x="0" y="69057"/>
                  </a:lnTo>
                  <a:cubicBezTo>
                    <a:pt x="0" y="69057"/>
                    <a:pt x="92869" y="0"/>
                    <a:pt x="30241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DC8E0583-69A5-49E5-977F-EF0536DA7FAD}"/>
                </a:ext>
              </a:extLst>
            </p:cNvPr>
            <p:cNvSpPr/>
            <p:nvPr/>
          </p:nvSpPr>
          <p:spPr>
            <a:xfrm>
              <a:off x="1450687" y="1733044"/>
              <a:ext cx="142876" cy="1905001"/>
            </a:xfrm>
            <a:custGeom>
              <a:avLst/>
              <a:gdLst>
                <a:gd name="connsiteX0" fmla="*/ 71439 w 142876"/>
                <a:gd name="connsiteY0" fmla="*/ 0 h 1905001"/>
                <a:gd name="connsiteX1" fmla="*/ 142876 w 142876"/>
                <a:gd name="connsiteY1" fmla="*/ 71438 h 1905001"/>
                <a:gd name="connsiteX2" fmla="*/ 142876 w 142876"/>
                <a:gd name="connsiteY2" fmla="*/ 1905001 h 1905001"/>
                <a:gd name="connsiteX3" fmla="*/ 0 w 142876"/>
                <a:gd name="connsiteY3" fmla="*/ 1905001 h 1905001"/>
                <a:gd name="connsiteX4" fmla="*/ 0 w 142876"/>
                <a:gd name="connsiteY4" fmla="*/ 71438 h 1905001"/>
                <a:gd name="connsiteX5" fmla="*/ 71439 w 142876"/>
                <a:gd name="connsiteY5" fmla="*/ 0 h 1905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2876" h="1905001">
                  <a:moveTo>
                    <a:pt x="71439" y="0"/>
                  </a:moveTo>
                  <a:cubicBezTo>
                    <a:pt x="111920" y="0"/>
                    <a:pt x="142876" y="30957"/>
                    <a:pt x="142876" y="71438"/>
                  </a:cubicBezTo>
                  <a:lnTo>
                    <a:pt x="142876" y="1905001"/>
                  </a:lnTo>
                  <a:lnTo>
                    <a:pt x="0" y="1905001"/>
                  </a:lnTo>
                  <a:lnTo>
                    <a:pt x="0" y="71438"/>
                  </a:lnTo>
                  <a:cubicBezTo>
                    <a:pt x="0" y="30957"/>
                    <a:pt x="30958" y="0"/>
                    <a:pt x="7143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5F7125F9-DD02-4A34-B7F5-2C17CD42A4FF}"/>
              </a:ext>
            </a:extLst>
          </p:cNvPr>
          <p:cNvGrpSpPr/>
          <p:nvPr/>
        </p:nvGrpSpPr>
        <p:grpSpPr>
          <a:xfrm>
            <a:off x="3571355" y="4185154"/>
            <a:ext cx="1333503" cy="1909764"/>
            <a:chOff x="3792105" y="1728281"/>
            <a:chExt cx="1333503" cy="1909764"/>
          </a:xfrm>
          <a:solidFill>
            <a:srgbClr val="FFCB0D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1EA5615-CA48-465E-BBE8-4DA66820D587}"/>
                </a:ext>
              </a:extLst>
            </p:cNvPr>
            <p:cNvSpPr/>
            <p:nvPr/>
          </p:nvSpPr>
          <p:spPr>
            <a:xfrm>
              <a:off x="4030231" y="1728281"/>
              <a:ext cx="1095377" cy="857252"/>
            </a:xfrm>
            <a:custGeom>
              <a:avLst/>
              <a:gdLst>
                <a:gd name="connsiteX0" fmla="*/ 302419 w 1095377"/>
                <a:gd name="connsiteY0" fmla="*/ 0 h 857252"/>
                <a:gd name="connsiteX1" fmla="*/ 1095377 w 1095377"/>
                <a:gd name="connsiteY1" fmla="*/ 4763 h 857252"/>
                <a:gd name="connsiteX2" fmla="*/ 1095377 w 1095377"/>
                <a:gd name="connsiteY2" fmla="*/ 792958 h 857252"/>
                <a:gd name="connsiteX3" fmla="*/ 302419 w 1095377"/>
                <a:gd name="connsiteY3" fmla="*/ 788195 h 857252"/>
                <a:gd name="connsiteX4" fmla="*/ 0 w 1095377"/>
                <a:gd name="connsiteY4" fmla="*/ 857252 h 857252"/>
                <a:gd name="connsiteX5" fmla="*/ 0 w 1095377"/>
                <a:gd name="connsiteY5" fmla="*/ 69057 h 857252"/>
                <a:gd name="connsiteX6" fmla="*/ 302419 w 1095377"/>
                <a:gd name="connsiteY6" fmla="*/ 0 h 8572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95377" h="857252">
                  <a:moveTo>
                    <a:pt x="302419" y="0"/>
                  </a:moveTo>
                  <a:cubicBezTo>
                    <a:pt x="554833" y="0"/>
                    <a:pt x="726283" y="114300"/>
                    <a:pt x="1095377" y="4763"/>
                  </a:cubicBezTo>
                  <a:lnTo>
                    <a:pt x="1095377" y="792958"/>
                  </a:lnTo>
                  <a:cubicBezTo>
                    <a:pt x="802483" y="926308"/>
                    <a:pt x="554833" y="788195"/>
                    <a:pt x="302419" y="788195"/>
                  </a:cubicBezTo>
                  <a:cubicBezTo>
                    <a:pt x="90488" y="788195"/>
                    <a:pt x="0" y="857252"/>
                    <a:pt x="0" y="857252"/>
                  </a:cubicBezTo>
                  <a:lnTo>
                    <a:pt x="0" y="69057"/>
                  </a:lnTo>
                  <a:cubicBezTo>
                    <a:pt x="0" y="69057"/>
                    <a:pt x="92869" y="0"/>
                    <a:pt x="30241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49F796D-4453-41FD-88F7-AE17A7226E73}"/>
                </a:ext>
              </a:extLst>
            </p:cNvPr>
            <p:cNvSpPr/>
            <p:nvPr/>
          </p:nvSpPr>
          <p:spPr>
            <a:xfrm>
              <a:off x="3792105" y="1733044"/>
              <a:ext cx="142876" cy="1905001"/>
            </a:xfrm>
            <a:custGeom>
              <a:avLst/>
              <a:gdLst>
                <a:gd name="connsiteX0" fmla="*/ 71439 w 142876"/>
                <a:gd name="connsiteY0" fmla="*/ 0 h 1905001"/>
                <a:gd name="connsiteX1" fmla="*/ 142876 w 142876"/>
                <a:gd name="connsiteY1" fmla="*/ 71438 h 1905001"/>
                <a:gd name="connsiteX2" fmla="*/ 142876 w 142876"/>
                <a:gd name="connsiteY2" fmla="*/ 1905001 h 1905001"/>
                <a:gd name="connsiteX3" fmla="*/ 0 w 142876"/>
                <a:gd name="connsiteY3" fmla="*/ 1905001 h 1905001"/>
                <a:gd name="connsiteX4" fmla="*/ 0 w 142876"/>
                <a:gd name="connsiteY4" fmla="*/ 71438 h 1905001"/>
                <a:gd name="connsiteX5" fmla="*/ 71439 w 142876"/>
                <a:gd name="connsiteY5" fmla="*/ 0 h 1905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2876" h="1905001">
                  <a:moveTo>
                    <a:pt x="71439" y="0"/>
                  </a:moveTo>
                  <a:cubicBezTo>
                    <a:pt x="111920" y="0"/>
                    <a:pt x="142876" y="30957"/>
                    <a:pt x="142876" y="71438"/>
                  </a:cubicBezTo>
                  <a:lnTo>
                    <a:pt x="142876" y="1905001"/>
                  </a:lnTo>
                  <a:lnTo>
                    <a:pt x="0" y="1905001"/>
                  </a:lnTo>
                  <a:lnTo>
                    <a:pt x="0" y="71438"/>
                  </a:lnTo>
                  <a:cubicBezTo>
                    <a:pt x="0" y="30957"/>
                    <a:pt x="30958" y="0"/>
                    <a:pt x="7143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DD07110D-5CAA-4A93-97B1-CB7E12C012A4}"/>
              </a:ext>
            </a:extLst>
          </p:cNvPr>
          <p:cNvSpPr/>
          <p:nvPr/>
        </p:nvSpPr>
        <p:spPr>
          <a:xfrm>
            <a:off x="3571355" y="173191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FFCB0D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606EE30-12D6-4929-863D-5162ADCD8AEA}"/>
              </a:ext>
            </a:extLst>
          </p:cNvPr>
          <p:cNvSpPr/>
          <p:nvPr/>
        </p:nvSpPr>
        <p:spPr>
          <a:xfrm>
            <a:off x="3571355" y="2101834"/>
            <a:ext cx="2103120" cy="132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E7AC9D7-3313-46B7-BCE1-CAA1FAEADCB7}"/>
              </a:ext>
            </a:extLst>
          </p:cNvPr>
          <p:cNvGrpSpPr/>
          <p:nvPr/>
        </p:nvGrpSpPr>
        <p:grpSpPr>
          <a:xfrm>
            <a:off x="6523874" y="1682101"/>
            <a:ext cx="1333503" cy="1909764"/>
            <a:chOff x="6133523" y="1728281"/>
            <a:chExt cx="1333503" cy="1909764"/>
          </a:xfrm>
          <a:solidFill>
            <a:srgbClr val="F49A28"/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2013A743-F2A0-4C57-815C-FB5ECC3244B6}"/>
                </a:ext>
              </a:extLst>
            </p:cNvPr>
            <p:cNvSpPr/>
            <p:nvPr/>
          </p:nvSpPr>
          <p:spPr>
            <a:xfrm>
              <a:off x="6371649" y="1728281"/>
              <a:ext cx="1095377" cy="857252"/>
            </a:xfrm>
            <a:custGeom>
              <a:avLst/>
              <a:gdLst>
                <a:gd name="connsiteX0" fmla="*/ 302419 w 1095377"/>
                <a:gd name="connsiteY0" fmla="*/ 0 h 857252"/>
                <a:gd name="connsiteX1" fmla="*/ 1095377 w 1095377"/>
                <a:gd name="connsiteY1" fmla="*/ 4763 h 857252"/>
                <a:gd name="connsiteX2" fmla="*/ 1095377 w 1095377"/>
                <a:gd name="connsiteY2" fmla="*/ 792958 h 857252"/>
                <a:gd name="connsiteX3" fmla="*/ 302419 w 1095377"/>
                <a:gd name="connsiteY3" fmla="*/ 788195 h 857252"/>
                <a:gd name="connsiteX4" fmla="*/ 0 w 1095377"/>
                <a:gd name="connsiteY4" fmla="*/ 857252 h 857252"/>
                <a:gd name="connsiteX5" fmla="*/ 0 w 1095377"/>
                <a:gd name="connsiteY5" fmla="*/ 69057 h 857252"/>
                <a:gd name="connsiteX6" fmla="*/ 302419 w 1095377"/>
                <a:gd name="connsiteY6" fmla="*/ 0 h 8572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95377" h="857252">
                  <a:moveTo>
                    <a:pt x="302419" y="0"/>
                  </a:moveTo>
                  <a:cubicBezTo>
                    <a:pt x="554833" y="0"/>
                    <a:pt x="726283" y="114300"/>
                    <a:pt x="1095377" y="4763"/>
                  </a:cubicBezTo>
                  <a:lnTo>
                    <a:pt x="1095377" y="792958"/>
                  </a:lnTo>
                  <a:cubicBezTo>
                    <a:pt x="802483" y="926308"/>
                    <a:pt x="554833" y="788195"/>
                    <a:pt x="302419" y="788195"/>
                  </a:cubicBezTo>
                  <a:cubicBezTo>
                    <a:pt x="90488" y="788195"/>
                    <a:pt x="0" y="857252"/>
                    <a:pt x="0" y="857252"/>
                  </a:cubicBezTo>
                  <a:lnTo>
                    <a:pt x="0" y="69057"/>
                  </a:lnTo>
                  <a:cubicBezTo>
                    <a:pt x="0" y="69057"/>
                    <a:pt x="92869" y="0"/>
                    <a:pt x="30241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A346288-D21B-4C27-80B6-91E272A4F41B}"/>
                </a:ext>
              </a:extLst>
            </p:cNvPr>
            <p:cNvSpPr/>
            <p:nvPr/>
          </p:nvSpPr>
          <p:spPr>
            <a:xfrm>
              <a:off x="6133523" y="1733044"/>
              <a:ext cx="142876" cy="1905001"/>
            </a:xfrm>
            <a:custGeom>
              <a:avLst/>
              <a:gdLst>
                <a:gd name="connsiteX0" fmla="*/ 71439 w 142876"/>
                <a:gd name="connsiteY0" fmla="*/ 0 h 1905001"/>
                <a:gd name="connsiteX1" fmla="*/ 142876 w 142876"/>
                <a:gd name="connsiteY1" fmla="*/ 71438 h 1905001"/>
                <a:gd name="connsiteX2" fmla="*/ 142876 w 142876"/>
                <a:gd name="connsiteY2" fmla="*/ 1905001 h 1905001"/>
                <a:gd name="connsiteX3" fmla="*/ 0 w 142876"/>
                <a:gd name="connsiteY3" fmla="*/ 1905001 h 1905001"/>
                <a:gd name="connsiteX4" fmla="*/ 0 w 142876"/>
                <a:gd name="connsiteY4" fmla="*/ 71438 h 1905001"/>
                <a:gd name="connsiteX5" fmla="*/ 71439 w 142876"/>
                <a:gd name="connsiteY5" fmla="*/ 0 h 1905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2876" h="1905001">
                  <a:moveTo>
                    <a:pt x="71439" y="0"/>
                  </a:moveTo>
                  <a:cubicBezTo>
                    <a:pt x="111920" y="0"/>
                    <a:pt x="142876" y="30957"/>
                    <a:pt x="142876" y="71438"/>
                  </a:cubicBezTo>
                  <a:lnTo>
                    <a:pt x="142876" y="1905001"/>
                  </a:lnTo>
                  <a:lnTo>
                    <a:pt x="0" y="1905001"/>
                  </a:lnTo>
                  <a:lnTo>
                    <a:pt x="0" y="71438"/>
                  </a:lnTo>
                  <a:cubicBezTo>
                    <a:pt x="0" y="30957"/>
                    <a:pt x="30958" y="0"/>
                    <a:pt x="7143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B3CDD408-2732-41BB-A474-E99736D2D042}"/>
              </a:ext>
            </a:extLst>
          </p:cNvPr>
          <p:cNvSpPr/>
          <p:nvPr/>
        </p:nvSpPr>
        <p:spPr>
          <a:xfrm>
            <a:off x="6523874" y="3895192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F49A28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78860E3-F34C-41DA-919E-41AADD29F0C6}"/>
              </a:ext>
            </a:extLst>
          </p:cNvPr>
          <p:cNvSpPr/>
          <p:nvPr/>
        </p:nvSpPr>
        <p:spPr>
          <a:xfrm>
            <a:off x="6523874" y="4274347"/>
            <a:ext cx="2103120" cy="132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ACD8168-7503-4311-A61F-F3295B28179B}"/>
              </a:ext>
            </a:extLst>
          </p:cNvPr>
          <p:cNvGrpSpPr/>
          <p:nvPr/>
        </p:nvGrpSpPr>
        <p:grpSpPr>
          <a:xfrm>
            <a:off x="9476392" y="4185154"/>
            <a:ext cx="1333503" cy="1909764"/>
            <a:chOff x="8474941" y="1728281"/>
            <a:chExt cx="1333503" cy="1909764"/>
          </a:xfrm>
          <a:solidFill>
            <a:srgbClr val="E56495"/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997F5F8-B0FF-4209-8D56-A264A6916B53}"/>
                </a:ext>
              </a:extLst>
            </p:cNvPr>
            <p:cNvSpPr/>
            <p:nvPr/>
          </p:nvSpPr>
          <p:spPr>
            <a:xfrm>
              <a:off x="8713067" y="1728281"/>
              <a:ext cx="1095377" cy="857252"/>
            </a:xfrm>
            <a:custGeom>
              <a:avLst/>
              <a:gdLst>
                <a:gd name="connsiteX0" fmla="*/ 302419 w 1095377"/>
                <a:gd name="connsiteY0" fmla="*/ 0 h 857252"/>
                <a:gd name="connsiteX1" fmla="*/ 1095377 w 1095377"/>
                <a:gd name="connsiteY1" fmla="*/ 4763 h 857252"/>
                <a:gd name="connsiteX2" fmla="*/ 1095377 w 1095377"/>
                <a:gd name="connsiteY2" fmla="*/ 792958 h 857252"/>
                <a:gd name="connsiteX3" fmla="*/ 302419 w 1095377"/>
                <a:gd name="connsiteY3" fmla="*/ 788195 h 857252"/>
                <a:gd name="connsiteX4" fmla="*/ 0 w 1095377"/>
                <a:gd name="connsiteY4" fmla="*/ 857252 h 857252"/>
                <a:gd name="connsiteX5" fmla="*/ 0 w 1095377"/>
                <a:gd name="connsiteY5" fmla="*/ 69057 h 857252"/>
                <a:gd name="connsiteX6" fmla="*/ 302419 w 1095377"/>
                <a:gd name="connsiteY6" fmla="*/ 0 h 8572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95377" h="857252">
                  <a:moveTo>
                    <a:pt x="302419" y="0"/>
                  </a:moveTo>
                  <a:cubicBezTo>
                    <a:pt x="554833" y="0"/>
                    <a:pt x="726283" y="114300"/>
                    <a:pt x="1095377" y="4763"/>
                  </a:cubicBezTo>
                  <a:lnTo>
                    <a:pt x="1095377" y="792958"/>
                  </a:lnTo>
                  <a:cubicBezTo>
                    <a:pt x="802483" y="926308"/>
                    <a:pt x="554833" y="788195"/>
                    <a:pt x="302419" y="788195"/>
                  </a:cubicBezTo>
                  <a:cubicBezTo>
                    <a:pt x="90488" y="788195"/>
                    <a:pt x="0" y="857252"/>
                    <a:pt x="0" y="857252"/>
                  </a:cubicBezTo>
                  <a:lnTo>
                    <a:pt x="0" y="69057"/>
                  </a:lnTo>
                  <a:cubicBezTo>
                    <a:pt x="0" y="69057"/>
                    <a:pt x="92869" y="0"/>
                    <a:pt x="30241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8EBCB4AC-71BF-4935-8F07-BD4C4DA23907}"/>
                </a:ext>
              </a:extLst>
            </p:cNvPr>
            <p:cNvSpPr/>
            <p:nvPr/>
          </p:nvSpPr>
          <p:spPr>
            <a:xfrm>
              <a:off x="8474941" y="1733044"/>
              <a:ext cx="142876" cy="1905001"/>
            </a:xfrm>
            <a:custGeom>
              <a:avLst/>
              <a:gdLst>
                <a:gd name="connsiteX0" fmla="*/ 71439 w 142876"/>
                <a:gd name="connsiteY0" fmla="*/ 0 h 1905001"/>
                <a:gd name="connsiteX1" fmla="*/ 142876 w 142876"/>
                <a:gd name="connsiteY1" fmla="*/ 71438 h 1905001"/>
                <a:gd name="connsiteX2" fmla="*/ 142876 w 142876"/>
                <a:gd name="connsiteY2" fmla="*/ 1905001 h 1905001"/>
                <a:gd name="connsiteX3" fmla="*/ 0 w 142876"/>
                <a:gd name="connsiteY3" fmla="*/ 1905001 h 1905001"/>
                <a:gd name="connsiteX4" fmla="*/ 0 w 142876"/>
                <a:gd name="connsiteY4" fmla="*/ 71438 h 1905001"/>
                <a:gd name="connsiteX5" fmla="*/ 71439 w 142876"/>
                <a:gd name="connsiteY5" fmla="*/ 0 h 1905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2876" h="1905001">
                  <a:moveTo>
                    <a:pt x="71439" y="0"/>
                  </a:moveTo>
                  <a:cubicBezTo>
                    <a:pt x="111920" y="0"/>
                    <a:pt x="142876" y="30957"/>
                    <a:pt x="142876" y="71438"/>
                  </a:cubicBezTo>
                  <a:lnTo>
                    <a:pt x="142876" y="1905001"/>
                  </a:lnTo>
                  <a:lnTo>
                    <a:pt x="0" y="1905001"/>
                  </a:lnTo>
                  <a:lnTo>
                    <a:pt x="0" y="71438"/>
                  </a:lnTo>
                  <a:cubicBezTo>
                    <a:pt x="0" y="30957"/>
                    <a:pt x="30958" y="0"/>
                    <a:pt x="7143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2A5DA36-AABB-49AD-961D-0AD863DEACFD}"/>
              </a:ext>
            </a:extLst>
          </p:cNvPr>
          <p:cNvSpPr/>
          <p:nvPr/>
        </p:nvSpPr>
        <p:spPr>
          <a:xfrm>
            <a:off x="9476392" y="1724246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E56495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A2B3EF6-A5CF-430D-978F-2463266916AD}"/>
              </a:ext>
            </a:extLst>
          </p:cNvPr>
          <p:cNvSpPr/>
          <p:nvPr/>
        </p:nvSpPr>
        <p:spPr>
          <a:xfrm>
            <a:off x="9476392" y="2103401"/>
            <a:ext cx="2103120" cy="132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grpSp>
        <p:nvGrpSpPr>
          <p:cNvPr id="23" name="Graphic 40" descr="Users">
            <a:extLst>
              <a:ext uri="{FF2B5EF4-FFF2-40B4-BE49-F238E27FC236}">
                <a16:creationId xmlns:a16="http://schemas.microsoft.com/office/drawing/2014/main" id="{8097435F-B7E7-4E6F-9F1E-B3A227B4BC2F}"/>
              </a:ext>
            </a:extLst>
          </p:cNvPr>
          <p:cNvGrpSpPr/>
          <p:nvPr/>
        </p:nvGrpSpPr>
        <p:grpSpPr>
          <a:xfrm>
            <a:off x="1176050" y="1882127"/>
            <a:ext cx="457200" cy="457200"/>
            <a:chOff x="1176050" y="1882127"/>
            <a:chExt cx="457200" cy="457200"/>
          </a:xfrm>
          <a:solidFill>
            <a:schemeClr val="bg1">
              <a:lumMod val="75000"/>
              <a:lumOff val="25000"/>
            </a:schemeClr>
          </a:solidFill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7FA0EEC7-58A1-451E-B48C-24E3B7B1BB70}"/>
                </a:ext>
              </a:extLst>
            </p:cNvPr>
            <p:cNvSpPr/>
            <p:nvPr/>
          </p:nvSpPr>
          <p:spPr>
            <a:xfrm>
              <a:off x="1243916" y="1982378"/>
              <a:ext cx="90488" cy="90488"/>
            </a:xfrm>
            <a:custGeom>
              <a:avLst/>
              <a:gdLst>
                <a:gd name="connsiteX0" fmla="*/ 89297 w 90487"/>
                <a:gd name="connsiteY0" fmla="*/ 46434 h 90487"/>
                <a:gd name="connsiteX1" fmla="*/ 46434 w 90487"/>
                <a:gd name="connsiteY1" fmla="*/ 89297 h 90487"/>
                <a:gd name="connsiteX2" fmla="*/ 3572 w 90487"/>
                <a:gd name="connsiteY2" fmla="*/ 46434 h 90487"/>
                <a:gd name="connsiteX3" fmla="*/ 46434 w 90487"/>
                <a:gd name="connsiteY3" fmla="*/ 3572 h 90487"/>
                <a:gd name="connsiteX4" fmla="*/ 89297 w 90487"/>
                <a:gd name="connsiteY4" fmla="*/ 46434 h 90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487" h="90487">
                  <a:moveTo>
                    <a:pt x="89297" y="46434"/>
                  </a:moveTo>
                  <a:cubicBezTo>
                    <a:pt x="89297" y="70107"/>
                    <a:pt x="70107" y="89297"/>
                    <a:pt x="46434" y="89297"/>
                  </a:cubicBezTo>
                  <a:cubicBezTo>
                    <a:pt x="22762" y="89297"/>
                    <a:pt x="3572" y="70107"/>
                    <a:pt x="3572" y="46434"/>
                  </a:cubicBezTo>
                  <a:cubicBezTo>
                    <a:pt x="3572" y="22762"/>
                    <a:pt x="22762" y="3572"/>
                    <a:pt x="46434" y="3572"/>
                  </a:cubicBezTo>
                  <a:cubicBezTo>
                    <a:pt x="70107" y="3572"/>
                    <a:pt x="89297" y="22762"/>
                    <a:pt x="89297" y="4643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33DA6414-0835-4BE7-8853-C98187B9C8E5}"/>
                </a:ext>
              </a:extLst>
            </p:cNvPr>
            <p:cNvSpPr/>
            <p:nvPr/>
          </p:nvSpPr>
          <p:spPr>
            <a:xfrm>
              <a:off x="1472516" y="1982378"/>
              <a:ext cx="90488" cy="90488"/>
            </a:xfrm>
            <a:custGeom>
              <a:avLst/>
              <a:gdLst>
                <a:gd name="connsiteX0" fmla="*/ 89297 w 90487"/>
                <a:gd name="connsiteY0" fmla="*/ 46434 h 90487"/>
                <a:gd name="connsiteX1" fmla="*/ 46434 w 90487"/>
                <a:gd name="connsiteY1" fmla="*/ 89297 h 90487"/>
                <a:gd name="connsiteX2" fmla="*/ 3572 w 90487"/>
                <a:gd name="connsiteY2" fmla="*/ 46434 h 90487"/>
                <a:gd name="connsiteX3" fmla="*/ 46434 w 90487"/>
                <a:gd name="connsiteY3" fmla="*/ 3572 h 90487"/>
                <a:gd name="connsiteX4" fmla="*/ 89297 w 90487"/>
                <a:gd name="connsiteY4" fmla="*/ 46434 h 90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487" h="90487">
                  <a:moveTo>
                    <a:pt x="89297" y="46434"/>
                  </a:moveTo>
                  <a:cubicBezTo>
                    <a:pt x="89297" y="70107"/>
                    <a:pt x="70107" y="89297"/>
                    <a:pt x="46434" y="89297"/>
                  </a:cubicBezTo>
                  <a:cubicBezTo>
                    <a:pt x="22762" y="89297"/>
                    <a:pt x="3572" y="70107"/>
                    <a:pt x="3572" y="46434"/>
                  </a:cubicBezTo>
                  <a:cubicBezTo>
                    <a:pt x="3572" y="22762"/>
                    <a:pt x="22762" y="3572"/>
                    <a:pt x="46434" y="3572"/>
                  </a:cubicBezTo>
                  <a:cubicBezTo>
                    <a:pt x="70107" y="3572"/>
                    <a:pt x="89297" y="22762"/>
                    <a:pt x="89297" y="4643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E181C2F3-5678-4911-AB6C-20062DAB6FAC}"/>
                </a:ext>
              </a:extLst>
            </p:cNvPr>
            <p:cNvSpPr/>
            <p:nvPr/>
          </p:nvSpPr>
          <p:spPr>
            <a:xfrm>
              <a:off x="1315353" y="2146208"/>
              <a:ext cx="176213" cy="90488"/>
            </a:xfrm>
            <a:custGeom>
              <a:avLst/>
              <a:gdLst>
                <a:gd name="connsiteX0" fmla="*/ 175022 w 176212"/>
                <a:gd name="connsiteY0" fmla="*/ 89297 h 90487"/>
                <a:gd name="connsiteX1" fmla="*/ 175022 w 176212"/>
                <a:gd name="connsiteY1" fmla="*/ 46434 h 90487"/>
                <a:gd name="connsiteX2" fmla="*/ 166449 w 176212"/>
                <a:gd name="connsiteY2" fmla="*/ 29289 h 90487"/>
                <a:gd name="connsiteX3" fmla="*/ 124539 w 176212"/>
                <a:gd name="connsiteY3" fmla="*/ 9287 h 90487"/>
                <a:gd name="connsiteX4" fmla="*/ 89297 w 176212"/>
                <a:gd name="connsiteY4" fmla="*/ 3572 h 90487"/>
                <a:gd name="connsiteX5" fmla="*/ 54054 w 176212"/>
                <a:gd name="connsiteY5" fmla="*/ 9287 h 90487"/>
                <a:gd name="connsiteX6" fmla="*/ 12144 w 176212"/>
                <a:gd name="connsiteY6" fmla="*/ 29289 h 90487"/>
                <a:gd name="connsiteX7" fmla="*/ 3572 w 176212"/>
                <a:gd name="connsiteY7" fmla="*/ 46434 h 90487"/>
                <a:gd name="connsiteX8" fmla="*/ 3572 w 176212"/>
                <a:gd name="connsiteY8" fmla="*/ 89297 h 90487"/>
                <a:gd name="connsiteX9" fmla="*/ 175022 w 176212"/>
                <a:gd name="connsiteY9" fmla="*/ 89297 h 90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76212" h="90487">
                  <a:moveTo>
                    <a:pt x="175022" y="89297"/>
                  </a:moveTo>
                  <a:lnTo>
                    <a:pt x="175022" y="46434"/>
                  </a:lnTo>
                  <a:cubicBezTo>
                    <a:pt x="175022" y="39767"/>
                    <a:pt x="172164" y="33099"/>
                    <a:pt x="166449" y="29289"/>
                  </a:cubicBezTo>
                  <a:cubicBezTo>
                    <a:pt x="155019" y="19764"/>
                    <a:pt x="139779" y="13097"/>
                    <a:pt x="124539" y="9287"/>
                  </a:cubicBezTo>
                  <a:cubicBezTo>
                    <a:pt x="114062" y="6429"/>
                    <a:pt x="101679" y="3572"/>
                    <a:pt x="89297" y="3572"/>
                  </a:cubicBezTo>
                  <a:cubicBezTo>
                    <a:pt x="77867" y="3572"/>
                    <a:pt x="65484" y="5477"/>
                    <a:pt x="54054" y="9287"/>
                  </a:cubicBezTo>
                  <a:cubicBezTo>
                    <a:pt x="38814" y="13097"/>
                    <a:pt x="24527" y="20717"/>
                    <a:pt x="12144" y="29289"/>
                  </a:cubicBezTo>
                  <a:cubicBezTo>
                    <a:pt x="6429" y="34052"/>
                    <a:pt x="3572" y="39767"/>
                    <a:pt x="3572" y="46434"/>
                  </a:cubicBezTo>
                  <a:lnTo>
                    <a:pt x="3572" y="89297"/>
                  </a:lnTo>
                  <a:lnTo>
                    <a:pt x="175022" y="8929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477F1AC-16BC-4249-8E6E-5A55802C96FE}"/>
                </a:ext>
              </a:extLst>
            </p:cNvPr>
            <p:cNvSpPr/>
            <p:nvPr/>
          </p:nvSpPr>
          <p:spPr>
            <a:xfrm>
              <a:off x="1358216" y="2049053"/>
              <a:ext cx="90488" cy="90488"/>
            </a:xfrm>
            <a:custGeom>
              <a:avLst/>
              <a:gdLst>
                <a:gd name="connsiteX0" fmla="*/ 89297 w 90487"/>
                <a:gd name="connsiteY0" fmla="*/ 46434 h 90487"/>
                <a:gd name="connsiteX1" fmla="*/ 46434 w 90487"/>
                <a:gd name="connsiteY1" fmla="*/ 89297 h 90487"/>
                <a:gd name="connsiteX2" fmla="*/ 3572 w 90487"/>
                <a:gd name="connsiteY2" fmla="*/ 46434 h 90487"/>
                <a:gd name="connsiteX3" fmla="*/ 46434 w 90487"/>
                <a:gd name="connsiteY3" fmla="*/ 3572 h 90487"/>
                <a:gd name="connsiteX4" fmla="*/ 89297 w 90487"/>
                <a:gd name="connsiteY4" fmla="*/ 46434 h 90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487" h="90487">
                  <a:moveTo>
                    <a:pt x="89297" y="46434"/>
                  </a:moveTo>
                  <a:cubicBezTo>
                    <a:pt x="89297" y="70107"/>
                    <a:pt x="70107" y="89297"/>
                    <a:pt x="46434" y="89297"/>
                  </a:cubicBezTo>
                  <a:cubicBezTo>
                    <a:pt x="22762" y="89297"/>
                    <a:pt x="3572" y="70107"/>
                    <a:pt x="3572" y="46434"/>
                  </a:cubicBezTo>
                  <a:cubicBezTo>
                    <a:pt x="3572" y="22762"/>
                    <a:pt x="22762" y="3572"/>
                    <a:pt x="46434" y="3572"/>
                  </a:cubicBezTo>
                  <a:cubicBezTo>
                    <a:pt x="70107" y="3572"/>
                    <a:pt x="89297" y="22762"/>
                    <a:pt x="89297" y="4643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5A1C16AA-F6D8-4ED2-BE5A-8DE308F65476}"/>
                </a:ext>
              </a:extLst>
            </p:cNvPr>
            <p:cNvSpPr/>
            <p:nvPr/>
          </p:nvSpPr>
          <p:spPr>
            <a:xfrm>
              <a:off x="1445846" y="2079533"/>
              <a:ext cx="161925" cy="90488"/>
            </a:xfrm>
            <a:custGeom>
              <a:avLst/>
              <a:gdLst>
                <a:gd name="connsiteX0" fmla="*/ 150257 w 161925"/>
                <a:gd name="connsiteY0" fmla="*/ 29289 h 90487"/>
                <a:gd name="connsiteX1" fmla="*/ 108347 w 161925"/>
                <a:gd name="connsiteY1" fmla="*/ 9287 h 90487"/>
                <a:gd name="connsiteX2" fmla="*/ 73104 w 161925"/>
                <a:gd name="connsiteY2" fmla="*/ 3572 h 90487"/>
                <a:gd name="connsiteX3" fmla="*/ 37862 w 161925"/>
                <a:gd name="connsiteY3" fmla="*/ 9287 h 90487"/>
                <a:gd name="connsiteX4" fmla="*/ 20717 w 161925"/>
                <a:gd name="connsiteY4" fmla="*/ 15954 h 90487"/>
                <a:gd name="connsiteX5" fmla="*/ 20717 w 161925"/>
                <a:gd name="connsiteY5" fmla="*/ 16907 h 90487"/>
                <a:gd name="connsiteX6" fmla="*/ 3572 w 161925"/>
                <a:gd name="connsiteY6" fmla="*/ 58817 h 90487"/>
                <a:gd name="connsiteX7" fmla="*/ 47387 w 161925"/>
                <a:gd name="connsiteY7" fmla="*/ 80724 h 90487"/>
                <a:gd name="connsiteX8" fmla="*/ 55007 w 161925"/>
                <a:gd name="connsiteY8" fmla="*/ 89297 h 90487"/>
                <a:gd name="connsiteX9" fmla="*/ 158829 w 161925"/>
                <a:gd name="connsiteY9" fmla="*/ 89297 h 90487"/>
                <a:gd name="connsiteX10" fmla="*/ 158829 w 161925"/>
                <a:gd name="connsiteY10" fmla="*/ 46434 h 90487"/>
                <a:gd name="connsiteX11" fmla="*/ 150257 w 161925"/>
                <a:gd name="connsiteY11" fmla="*/ 29289 h 90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1925" h="90487">
                  <a:moveTo>
                    <a:pt x="150257" y="29289"/>
                  </a:moveTo>
                  <a:cubicBezTo>
                    <a:pt x="138827" y="19764"/>
                    <a:pt x="123587" y="13097"/>
                    <a:pt x="108347" y="9287"/>
                  </a:cubicBezTo>
                  <a:cubicBezTo>
                    <a:pt x="97869" y="6429"/>
                    <a:pt x="85487" y="3572"/>
                    <a:pt x="73104" y="3572"/>
                  </a:cubicBezTo>
                  <a:cubicBezTo>
                    <a:pt x="61674" y="3572"/>
                    <a:pt x="49292" y="5477"/>
                    <a:pt x="37862" y="9287"/>
                  </a:cubicBezTo>
                  <a:cubicBezTo>
                    <a:pt x="32147" y="11192"/>
                    <a:pt x="26432" y="13097"/>
                    <a:pt x="20717" y="15954"/>
                  </a:cubicBezTo>
                  <a:lnTo>
                    <a:pt x="20717" y="16907"/>
                  </a:lnTo>
                  <a:cubicBezTo>
                    <a:pt x="20717" y="33099"/>
                    <a:pt x="14049" y="48339"/>
                    <a:pt x="3572" y="58817"/>
                  </a:cubicBezTo>
                  <a:cubicBezTo>
                    <a:pt x="21669" y="64532"/>
                    <a:pt x="35957" y="72152"/>
                    <a:pt x="47387" y="80724"/>
                  </a:cubicBezTo>
                  <a:cubicBezTo>
                    <a:pt x="50244" y="83582"/>
                    <a:pt x="53102" y="85487"/>
                    <a:pt x="55007" y="89297"/>
                  </a:cubicBezTo>
                  <a:lnTo>
                    <a:pt x="158829" y="89297"/>
                  </a:lnTo>
                  <a:lnTo>
                    <a:pt x="158829" y="46434"/>
                  </a:lnTo>
                  <a:cubicBezTo>
                    <a:pt x="158829" y="39767"/>
                    <a:pt x="155972" y="33099"/>
                    <a:pt x="150257" y="2928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B08889A6-972D-4993-B5C1-826B012A3767}"/>
                </a:ext>
              </a:extLst>
            </p:cNvPr>
            <p:cNvSpPr/>
            <p:nvPr/>
          </p:nvSpPr>
          <p:spPr>
            <a:xfrm>
              <a:off x="1201053" y="2079533"/>
              <a:ext cx="161925" cy="90488"/>
            </a:xfrm>
            <a:custGeom>
              <a:avLst/>
              <a:gdLst>
                <a:gd name="connsiteX0" fmla="*/ 115014 w 161925"/>
                <a:gd name="connsiteY0" fmla="*/ 80724 h 90487"/>
                <a:gd name="connsiteX1" fmla="*/ 115014 w 161925"/>
                <a:gd name="connsiteY1" fmla="*/ 80724 h 90487"/>
                <a:gd name="connsiteX2" fmla="*/ 158829 w 161925"/>
                <a:gd name="connsiteY2" fmla="*/ 58817 h 90487"/>
                <a:gd name="connsiteX3" fmla="*/ 141684 w 161925"/>
                <a:gd name="connsiteY3" fmla="*/ 16907 h 90487"/>
                <a:gd name="connsiteX4" fmla="*/ 141684 w 161925"/>
                <a:gd name="connsiteY4" fmla="*/ 15002 h 90487"/>
                <a:gd name="connsiteX5" fmla="*/ 124539 w 161925"/>
                <a:gd name="connsiteY5" fmla="*/ 9287 h 90487"/>
                <a:gd name="connsiteX6" fmla="*/ 89297 w 161925"/>
                <a:gd name="connsiteY6" fmla="*/ 3572 h 90487"/>
                <a:gd name="connsiteX7" fmla="*/ 54054 w 161925"/>
                <a:gd name="connsiteY7" fmla="*/ 9287 h 90487"/>
                <a:gd name="connsiteX8" fmla="*/ 12144 w 161925"/>
                <a:gd name="connsiteY8" fmla="*/ 29289 h 90487"/>
                <a:gd name="connsiteX9" fmla="*/ 3572 w 161925"/>
                <a:gd name="connsiteY9" fmla="*/ 46434 h 90487"/>
                <a:gd name="connsiteX10" fmla="*/ 3572 w 161925"/>
                <a:gd name="connsiteY10" fmla="*/ 89297 h 90487"/>
                <a:gd name="connsiteX11" fmla="*/ 106442 w 161925"/>
                <a:gd name="connsiteY11" fmla="*/ 89297 h 90487"/>
                <a:gd name="connsiteX12" fmla="*/ 115014 w 161925"/>
                <a:gd name="connsiteY12" fmla="*/ 80724 h 90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1925" h="90487">
                  <a:moveTo>
                    <a:pt x="115014" y="80724"/>
                  </a:moveTo>
                  <a:lnTo>
                    <a:pt x="115014" y="80724"/>
                  </a:lnTo>
                  <a:cubicBezTo>
                    <a:pt x="128349" y="71199"/>
                    <a:pt x="143589" y="63579"/>
                    <a:pt x="158829" y="58817"/>
                  </a:cubicBezTo>
                  <a:cubicBezTo>
                    <a:pt x="148352" y="47387"/>
                    <a:pt x="141684" y="33099"/>
                    <a:pt x="141684" y="16907"/>
                  </a:cubicBezTo>
                  <a:cubicBezTo>
                    <a:pt x="141684" y="15954"/>
                    <a:pt x="141684" y="15954"/>
                    <a:pt x="141684" y="15002"/>
                  </a:cubicBezTo>
                  <a:cubicBezTo>
                    <a:pt x="135969" y="13097"/>
                    <a:pt x="130254" y="10239"/>
                    <a:pt x="124539" y="9287"/>
                  </a:cubicBezTo>
                  <a:cubicBezTo>
                    <a:pt x="114062" y="6429"/>
                    <a:pt x="101679" y="3572"/>
                    <a:pt x="89297" y="3572"/>
                  </a:cubicBezTo>
                  <a:cubicBezTo>
                    <a:pt x="77867" y="3572"/>
                    <a:pt x="65484" y="5477"/>
                    <a:pt x="54054" y="9287"/>
                  </a:cubicBezTo>
                  <a:cubicBezTo>
                    <a:pt x="38814" y="14049"/>
                    <a:pt x="24527" y="20717"/>
                    <a:pt x="12144" y="29289"/>
                  </a:cubicBezTo>
                  <a:cubicBezTo>
                    <a:pt x="6429" y="33099"/>
                    <a:pt x="3572" y="39767"/>
                    <a:pt x="3572" y="46434"/>
                  </a:cubicBezTo>
                  <a:lnTo>
                    <a:pt x="3572" y="89297"/>
                  </a:lnTo>
                  <a:lnTo>
                    <a:pt x="106442" y="89297"/>
                  </a:lnTo>
                  <a:cubicBezTo>
                    <a:pt x="109299" y="85487"/>
                    <a:pt x="111204" y="83582"/>
                    <a:pt x="115014" y="8072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30" name="Graphic 35" descr="Briefcase">
            <a:extLst>
              <a:ext uri="{FF2B5EF4-FFF2-40B4-BE49-F238E27FC236}">
                <a16:creationId xmlns:a16="http://schemas.microsoft.com/office/drawing/2014/main" id="{396D8CD5-964E-44AA-A9F0-475EF33AAE6F}"/>
              </a:ext>
            </a:extLst>
          </p:cNvPr>
          <p:cNvGrpSpPr/>
          <p:nvPr/>
        </p:nvGrpSpPr>
        <p:grpSpPr>
          <a:xfrm>
            <a:off x="4128569" y="4385180"/>
            <a:ext cx="457200" cy="457200"/>
            <a:chOff x="4128569" y="4385180"/>
            <a:chExt cx="457200" cy="457200"/>
          </a:xfrm>
          <a:solidFill>
            <a:schemeClr val="bg1">
              <a:lumMod val="75000"/>
              <a:lumOff val="25000"/>
            </a:schemeClr>
          </a:solidFill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DA6EE78-5C27-4882-BC57-9FF4FC3A27B8}"/>
                </a:ext>
              </a:extLst>
            </p:cNvPr>
            <p:cNvSpPr/>
            <p:nvPr/>
          </p:nvSpPr>
          <p:spPr>
            <a:xfrm>
              <a:off x="4174408" y="4614375"/>
              <a:ext cx="381000" cy="152400"/>
            </a:xfrm>
            <a:custGeom>
              <a:avLst/>
              <a:gdLst>
                <a:gd name="connsiteX0" fmla="*/ 220861 w 381000"/>
                <a:gd name="connsiteY0" fmla="*/ 11311 h 152400"/>
                <a:gd name="connsiteX1" fmla="*/ 201811 w 381000"/>
                <a:gd name="connsiteY1" fmla="*/ 30361 h 152400"/>
                <a:gd name="connsiteX2" fmla="*/ 182761 w 381000"/>
                <a:gd name="connsiteY2" fmla="*/ 30361 h 152400"/>
                <a:gd name="connsiteX3" fmla="*/ 163711 w 381000"/>
                <a:gd name="connsiteY3" fmla="*/ 11311 h 152400"/>
                <a:gd name="connsiteX4" fmla="*/ 163711 w 381000"/>
                <a:gd name="connsiteY4" fmla="*/ 1786 h 152400"/>
                <a:gd name="connsiteX5" fmla="*/ 1786 w 381000"/>
                <a:gd name="connsiteY5" fmla="*/ 1786 h 152400"/>
                <a:gd name="connsiteX6" fmla="*/ 1786 w 381000"/>
                <a:gd name="connsiteY6" fmla="*/ 135136 h 152400"/>
                <a:gd name="connsiteX7" fmla="*/ 20836 w 381000"/>
                <a:gd name="connsiteY7" fmla="*/ 154186 h 152400"/>
                <a:gd name="connsiteX8" fmla="*/ 363736 w 381000"/>
                <a:gd name="connsiteY8" fmla="*/ 154186 h 152400"/>
                <a:gd name="connsiteX9" fmla="*/ 382786 w 381000"/>
                <a:gd name="connsiteY9" fmla="*/ 135136 h 152400"/>
                <a:gd name="connsiteX10" fmla="*/ 382786 w 381000"/>
                <a:gd name="connsiteY10" fmla="*/ 1786 h 152400"/>
                <a:gd name="connsiteX11" fmla="*/ 220861 w 381000"/>
                <a:gd name="connsiteY11" fmla="*/ 1786 h 152400"/>
                <a:gd name="connsiteX12" fmla="*/ 220861 w 381000"/>
                <a:gd name="connsiteY12" fmla="*/ 11311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000" h="152400">
                  <a:moveTo>
                    <a:pt x="220861" y="11311"/>
                  </a:moveTo>
                  <a:cubicBezTo>
                    <a:pt x="220861" y="21788"/>
                    <a:pt x="212288" y="30361"/>
                    <a:pt x="201811" y="30361"/>
                  </a:cubicBezTo>
                  <a:lnTo>
                    <a:pt x="182761" y="30361"/>
                  </a:lnTo>
                  <a:cubicBezTo>
                    <a:pt x="172283" y="30361"/>
                    <a:pt x="163711" y="21788"/>
                    <a:pt x="163711" y="11311"/>
                  </a:cubicBezTo>
                  <a:lnTo>
                    <a:pt x="163711" y="1786"/>
                  </a:lnTo>
                  <a:lnTo>
                    <a:pt x="1786" y="1786"/>
                  </a:lnTo>
                  <a:lnTo>
                    <a:pt x="1786" y="135136"/>
                  </a:lnTo>
                  <a:cubicBezTo>
                    <a:pt x="1786" y="145613"/>
                    <a:pt x="10358" y="154186"/>
                    <a:pt x="20836" y="154186"/>
                  </a:cubicBezTo>
                  <a:lnTo>
                    <a:pt x="363736" y="154186"/>
                  </a:lnTo>
                  <a:cubicBezTo>
                    <a:pt x="374213" y="154186"/>
                    <a:pt x="382786" y="145613"/>
                    <a:pt x="382786" y="135136"/>
                  </a:cubicBezTo>
                  <a:lnTo>
                    <a:pt x="382786" y="1786"/>
                  </a:lnTo>
                  <a:lnTo>
                    <a:pt x="220861" y="1786"/>
                  </a:lnTo>
                  <a:lnTo>
                    <a:pt x="220861" y="11311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FE68408C-AF1C-4DF8-998E-29CCDED89149}"/>
                </a:ext>
              </a:extLst>
            </p:cNvPr>
            <p:cNvSpPr/>
            <p:nvPr/>
          </p:nvSpPr>
          <p:spPr>
            <a:xfrm>
              <a:off x="4174408" y="4435782"/>
              <a:ext cx="381000" cy="161925"/>
            </a:xfrm>
            <a:custGeom>
              <a:avLst/>
              <a:gdLst>
                <a:gd name="connsiteX0" fmla="*/ 363736 w 381000"/>
                <a:gd name="connsiteY0" fmla="*/ 66080 h 161925"/>
                <a:gd name="connsiteX1" fmla="*/ 268486 w 381000"/>
                <a:gd name="connsiteY1" fmla="*/ 66080 h 161925"/>
                <a:gd name="connsiteX2" fmla="*/ 268486 w 381000"/>
                <a:gd name="connsiteY2" fmla="*/ 35123 h 161925"/>
                <a:gd name="connsiteX3" fmla="*/ 235148 w 381000"/>
                <a:gd name="connsiteY3" fmla="*/ 1786 h 161925"/>
                <a:gd name="connsiteX4" fmla="*/ 149423 w 381000"/>
                <a:gd name="connsiteY4" fmla="*/ 1786 h 161925"/>
                <a:gd name="connsiteX5" fmla="*/ 116086 w 381000"/>
                <a:gd name="connsiteY5" fmla="*/ 35123 h 161925"/>
                <a:gd name="connsiteX6" fmla="*/ 116086 w 381000"/>
                <a:gd name="connsiteY6" fmla="*/ 66080 h 161925"/>
                <a:gd name="connsiteX7" fmla="*/ 20836 w 381000"/>
                <a:gd name="connsiteY7" fmla="*/ 66080 h 161925"/>
                <a:gd name="connsiteX8" fmla="*/ 1786 w 381000"/>
                <a:gd name="connsiteY8" fmla="*/ 85130 h 161925"/>
                <a:gd name="connsiteX9" fmla="*/ 1786 w 381000"/>
                <a:gd name="connsiteY9" fmla="*/ 161330 h 161925"/>
                <a:gd name="connsiteX10" fmla="*/ 163711 w 381000"/>
                <a:gd name="connsiteY10" fmla="*/ 161330 h 161925"/>
                <a:gd name="connsiteX11" fmla="*/ 163711 w 381000"/>
                <a:gd name="connsiteY11" fmla="*/ 151805 h 161925"/>
                <a:gd name="connsiteX12" fmla="*/ 220861 w 381000"/>
                <a:gd name="connsiteY12" fmla="*/ 151805 h 161925"/>
                <a:gd name="connsiteX13" fmla="*/ 220861 w 381000"/>
                <a:gd name="connsiteY13" fmla="*/ 161330 h 161925"/>
                <a:gd name="connsiteX14" fmla="*/ 382786 w 381000"/>
                <a:gd name="connsiteY14" fmla="*/ 161330 h 161925"/>
                <a:gd name="connsiteX15" fmla="*/ 382786 w 381000"/>
                <a:gd name="connsiteY15" fmla="*/ 85130 h 161925"/>
                <a:gd name="connsiteX16" fmla="*/ 363736 w 381000"/>
                <a:gd name="connsiteY16" fmla="*/ 66080 h 161925"/>
                <a:gd name="connsiteX17" fmla="*/ 144661 w 381000"/>
                <a:gd name="connsiteY17" fmla="*/ 66080 h 161925"/>
                <a:gd name="connsiteX18" fmla="*/ 144661 w 381000"/>
                <a:gd name="connsiteY18" fmla="*/ 35123 h 161925"/>
                <a:gd name="connsiteX19" fmla="*/ 149423 w 381000"/>
                <a:gd name="connsiteY19" fmla="*/ 30361 h 161925"/>
                <a:gd name="connsiteX20" fmla="*/ 235148 w 381000"/>
                <a:gd name="connsiteY20" fmla="*/ 30361 h 161925"/>
                <a:gd name="connsiteX21" fmla="*/ 239911 w 381000"/>
                <a:gd name="connsiteY21" fmla="*/ 35123 h 161925"/>
                <a:gd name="connsiteX22" fmla="*/ 239911 w 381000"/>
                <a:gd name="connsiteY22" fmla="*/ 66080 h 161925"/>
                <a:gd name="connsiteX23" fmla="*/ 144661 w 381000"/>
                <a:gd name="connsiteY23" fmla="*/ 66080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000" h="161925">
                  <a:moveTo>
                    <a:pt x="363736" y="66080"/>
                  </a:moveTo>
                  <a:lnTo>
                    <a:pt x="268486" y="66080"/>
                  </a:lnTo>
                  <a:lnTo>
                    <a:pt x="268486" y="35123"/>
                  </a:lnTo>
                  <a:cubicBezTo>
                    <a:pt x="268486" y="16550"/>
                    <a:pt x="253722" y="1786"/>
                    <a:pt x="235148" y="1786"/>
                  </a:cubicBezTo>
                  <a:lnTo>
                    <a:pt x="149423" y="1786"/>
                  </a:lnTo>
                  <a:cubicBezTo>
                    <a:pt x="130850" y="1786"/>
                    <a:pt x="116086" y="16550"/>
                    <a:pt x="116086" y="35123"/>
                  </a:cubicBezTo>
                  <a:lnTo>
                    <a:pt x="116086" y="66080"/>
                  </a:lnTo>
                  <a:lnTo>
                    <a:pt x="20836" y="66080"/>
                  </a:lnTo>
                  <a:cubicBezTo>
                    <a:pt x="10358" y="66080"/>
                    <a:pt x="1786" y="74652"/>
                    <a:pt x="1786" y="85130"/>
                  </a:cubicBezTo>
                  <a:lnTo>
                    <a:pt x="1786" y="161330"/>
                  </a:lnTo>
                  <a:lnTo>
                    <a:pt x="163711" y="161330"/>
                  </a:lnTo>
                  <a:lnTo>
                    <a:pt x="163711" y="151805"/>
                  </a:lnTo>
                  <a:lnTo>
                    <a:pt x="220861" y="151805"/>
                  </a:lnTo>
                  <a:lnTo>
                    <a:pt x="220861" y="161330"/>
                  </a:lnTo>
                  <a:lnTo>
                    <a:pt x="382786" y="161330"/>
                  </a:lnTo>
                  <a:lnTo>
                    <a:pt x="382786" y="85130"/>
                  </a:lnTo>
                  <a:cubicBezTo>
                    <a:pt x="382786" y="74652"/>
                    <a:pt x="374213" y="66080"/>
                    <a:pt x="363736" y="66080"/>
                  </a:cubicBezTo>
                  <a:moveTo>
                    <a:pt x="144661" y="66080"/>
                  </a:moveTo>
                  <a:lnTo>
                    <a:pt x="144661" y="35123"/>
                  </a:lnTo>
                  <a:cubicBezTo>
                    <a:pt x="144661" y="32266"/>
                    <a:pt x="146566" y="30361"/>
                    <a:pt x="149423" y="30361"/>
                  </a:cubicBezTo>
                  <a:lnTo>
                    <a:pt x="235148" y="30361"/>
                  </a:lnTo>
                  <a:cubicBezTo>
                    <a:pt x="238006" y="30361"/>
                    <a:pt x="239911" y="32266"/>
                    <a:pt x="239911" y="35123"/>
                  </a:cubicBezTo>
                  <a:lnTo>
                    <a:pt x="239911" y="66080"/>
                  </a:lnTo>
                  <a:lnTo>
                    <a:pt x="144661" y="66080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33" name="Graphic 23" descr="Single gear">
            <a:extLst>
              <a:ext uri="{FF2B5EF4-FFF2-40B4-BE49-F238E27FC236}">
                <a16:creationId xmlns:a16="http://schemas.microsoft.com/office/drawing/2014/main" id="{FC3FD9DD-948E-4A8E-B394-D32C71179B24}"/>
              </a:ext>
            </a:extLst>
          </p:cNvPr>
          <p:cNvSpPr/>
          <p:nvPr/>
        </p:nvSpPr>
        <p:spPr>
          <a:xfrm>
            <a:off x="7144191" y="1945230"/>
            <a:ext cx="328613" cy="328613"/>
          </a:xfrm>
          <a:custGeom>
            <a:avLst/>
            <a:gdLst>
              <a:gd name="connsiteX0" fmla="*/ 165497 w 328612"/>
              <a:gd name="connsiteY0" fmla="*/ 222647 h 328612"/>
              <a:gd name="connsiteX1" fmla="*/ 108347 w 328612"/>
              <a:gd name="connsiteY1" fmla="*/ 165497 h 328612"/>
              <a:gd name="connsiteX2" fmla="*/ 165497 w 328612"/>
              <a:gd name="connsiteY2" fmla="*/ 108347 h 328612"/>
              <a:gd name="connsiteX3" fmla="*/ 222647 w 328612"/>
              <a:gd name="connsiteY3" fmla="*/ 165497 h 328612"/>
              <a:gd name="connsiteX4" fmla="*/ 165497 w 328612"/>
              <a:gd name="connsiteY4" fmla="*/ 222647 h 328612"/>
              <a:gd name="connsiteX5" fmla="*/ 294084 w 328612"/>
              <a:gd name="connsiteY5" fmla="*/ 129778 h 328612"/>
              <a:gd name="connsiteX6" fmla="*/ 281702 w 328612"/>
              <a:gd name="connsiteY6" fmla="*/ 100251 h 328612"/>
              <a:gd name="connsiteX7" fmla="*/ 293608 w 328612"/>
              <a:gd name="connsiteY7" fmla="*/ 64532 h 328612"/>
              <a:gd name="connsiteX8" fmla="*/ 266462 w 328612"/>
              <a:gd name="connsiteY8" fmla="*/ 37386 h 328612"/>
              <a:gd name="connsiteX9" fmla="*/ 230743 w 328612"/>
              <a:gd name="connsiteY9" fmla="*/ 49292 h 328612"/>
              <a:gd name="connsiteX10" fmla="*/ 200739 w 328612"/>
              <a:gd name="connsiteY10" fmla="*/ 36909 h 328612"/>
              <a:gd name="connsiteX11" fmla="*/ 184547 w 328612"/>
              <a:gd name="connsiteY11" fmla="*/ 3572 h 328612"/>
              <a:gd name="connsiteX12" fmla="*/ 146447 w 328612"/>
              <a:gd name="connsiteY12" fmla="*/ 3572 h 328612"/>
              <a:gd name="connsiteX13" fmla="*/ 129778 w 328612"/>
              <a:gd name="connsiteY13" fmla="*/ 36909 h 328612"/>
              <a:gd name="connsiteX14" fmla="*/ 100251 w 328612"/>
              <a:gd name="connsiteY14" fmla="*/ 49292 h 328612"/>
              <a:gd name="connsiteX15" fmla="*/ 64532 w 328612"/>
              <a:gd name="connsiteY15" fmla="*/ 37386 h 328612"/>
              <a:gd name="connsiteX16" fmla="*/ 37386 w 328612"/>
              <a:gd name="connsiteY16" fmla="*/ 64532 h 328612"/>
              <a:gd name="connsiteX17" fmla="*/ 49292 w 328612"/>
              <a:gd name="connsiteY17" fmla="*/ 100251 h 328612"/>
              <a:gd name="connsiteX18" fmla="*/ 36909 w 328612"/>
              <a:gd name="connsiteY18" fmla="*/ 130254 h 328612"/>
              <a:gd name="connsiteX19" fmla="*/ 3572 w 328612"/>
              <a:gd name="connsiteY19" fmla="*/ 146447 h 328612"/>
              <a:gd name="connsiteX20" fmla="*/ 3572 w 328612"/>
              <a:gd name="connsiteY20" fmla="*/ 184547 h 328612"/>
              <a:gd name="connsiteX21" fmla="*/ 36909 w 328612"/>
              <a:gd name="connsiteY21" fmla="*/ 201216 h 328612"/>
              <a:gd name="connsiteX22" fmla="*/ 49292 w 328612"/>
              <a:gd name="connsiteY22" fmla="*/ 230743 h 328612"/>
              <a:gd name="connsiteX23" fmla="*/ 37386 w 328612"/>
              <a:gd name="connsiteY23" fmla="*/ 266462 h 328612"/>
              <a:gd name="connsiteX24" fmla="*/ 64532 w 328612"/>
              <a:gd name="connsiteY24" fmla="*/ 293608 h 328612"/>
              <a:gd name="connsiteX25" fmla="*/ 100251 w 328612"/>
              <a:gd name="connsiteY25" fmla="*/ 281702 h 328612"/>
              <a:gd name="connsiteX26" fmla="*/ 130254 w 328612"/>
              <a:gd name="connsiteY26" fmla="*/ 294084 h 328612"/>
              <a:gd name="connsiteX27" fmla="*/ 146923 w 328612"/>
              <a:gd name="connsiteY27" fmla="*/ 327422 h 328612"/>
              <a:gd name="connsiteX28" fmla="*/ 185023 w 328612"/>
              <a:gd name="connsiteY28" fmla="*/ 327422 h 328612"/>
              <a:gd name="connsiteX29" fmla="*/ 201692 w 328612"/>
              <a:gd name="connsiteY29" fmla="*/ 294084 h 328612"/>
              <a:gd name="connsiteX30" fmla="*/ 231219 w 328612"/>
              <a:gd name="connsiteY30" fmla="*/ 281702 h 328612"/>
              <a:gd name="connsiteX31" fmla="*/ 266938 w 328612"/>
              <a:gd name="connsiteY31" fmla="*/ 293608 h 328612"/>
              <a:gd name="connsiteX32" fmla="*/ 294084 w 328612"/>
              <a:gd name="connsiteY32" fmla="*/ 266462 h 328612"/>
              <a:gd name="connsiteX33" fmla="*/ 282178 w 328612"/>
              <a:gd name="connsiteY33" fmla="*/ 230743 h 328612"/>
              <a:gd name="connsiteX34" fmla="*/ 294561 w 328612"/>
              <a:gd name="connsiteY34" fmla="*/ 200739 h 328612"/>
              <a:gd name="connsiteX35" fmla="*/ 327898 w 328612"/>
              <a:gd name="connsiteY35" fmla="*/ 184071 h 328612"/>
              <a:gd name="connsiteX36" fmla="*/ 327898 w 328612"/>
              <a:gd name="connsiteY36" fmla="*/ 145971 h 328612"/>
              <a:gd name="connsiteX37" fmla="*/ 294084 w 328612"/>
              <a:gd name="connsiteY37" fmla="*/ 129778 h 32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328612" h="328612">
                <a:moveTo>
                  <a:pt x="165497" y="222647"/>
                </a:moveTo>
                <a:cubicBezTo>
                  <a:pt x="134064" y="222647"/>
                  <a:pt x="108347" y="196929"/>
                  <a:pt x="108347" y="165497"/>
                </a:cubicBezTo>
                <a:cubicBezTo>
                  <a:pt x="108347" y="134064"/>
                  <a:pt x="134064" y="108347"/>
                  <a:pt x="165497" y="108347"/>
                </a:cubicBezTo>
                <a:cubicBezTo>
                  <a:pt x="196929" y="108347"/>
                  <a:pt x="222647" y="134064"/>
                  <a:pt x="222647" y="165497"/>
                </a:cubicBezTo>
                <a:cubicBezTo>
                  <a:pt x="222647" y="196929"/>
                  <a:pt x="196929" y="222647"/>
                  <a:pt x="165497" y="222647"/>
                </a:cubicBezTo>
                <a:close/>
                <a:moveTo>
                  <a:pt x="294084" y="129778"/>
                </a:moveTo>
                <a:cubicBezTo>
                  <a:pt x="291227" y="119301"/>
                  <a:pt x="286941" y="109299"/>
                  <a:pt x="281702" y="100251"/>
                </a:cubicBezTo>
                <a:lnTo>
                  <a:pt x="293608" y="64532"/>
                </a:lnTo>
                <a:lnTo>
                  <a:pt x="266462" y="37386"/>
                </a:lnTo>
                <a:lnTo>
                  <a:pt x="230743" y="49292"/>
                </a:lnTo>
                <a:cubicBezTo>
                  <a:pt x="221218" y="44053"/>
                  <a:pt x="211217" y="39767"/>
                  <a:pt x="200739" y="36909"/>
                </a:cubicBezTo>
                <a:lnTo>
                  <a:pt x="184547" y="3572"/>
                </a:lnTo>
                <a:lnTo>
                  <a:pt x="146447" y="3572"/>
                </a:lnTo>
                <a:lnTo>
                  <a:pt x="129778" y="36909"/>
                </a:lnTo>
                <a:cubicBezTo>
                  <a:pt x="119301" y="39767"/>
                  <a:pt x="109299" y="44053"/>
                  <a:pt x="100251" y="49292"/>
                </a:cubicBezTo>
                <a:lnTo>
                  <a:pt x="64532" y="37386"/>
                </a:lnTo>
                <a:lnTo>
                  <a:pt x="37386" y="64532"/>
                </a:lnTo>
                <a:lnTo>
                  <a:pt x="49292" y="100251"/>
                </a:lnTo>
                <a:cubicBezTo>
                  <a:pt x="44053" y="109776"/>
                  <a:pt x="39767" y="119777"/>
                  <a:pt x="36909" y="130254"/>
                </a:cubicBezTo>
                <a:lnTo>
                  <a:pt x="3572" y="146447"/>
                </a:lnTo>
                <a:lnTo>
                  <a:pt x="3572" y="184547"/>
                </a:lnTo>
                <a:lnTo>
                  <a:pt x="36909" y="201216"/>
                </a:lnTo>
                <a:cubicBezTo>
                  <a:pt x="39767" y="211693"/>
                  <a:pt x="44053" y="221694"/>
                  <a:pt x="49292" y="230743"/>
                </a:cubicBezTo>
                <a:lnTo>
                  <a:pt x="37386" y="266462"/>
                </a:lnTo>
                <a:lnTo>
                  <a:pt x="64532" y="293608"/>
                </a:lnTo>
                <a:lnTo>
                  <a:pt x="100251" y="281702"/>
                </a:lnTo>
                <a:cubicBezTo>
                  <a:pt x="109776" y="286941"/>
                  <a:pt x="119777" y="291227"/>
                  <a:pt x="130254" y="294084"/>
                </a:cubicBezTo>
                <a:lnTo>
                  <a:pt x="146923" y="327422"/>
                </a:lnTo>
                <a:lnTo>
                  <a:pt x="185023" y="327422"/>
                </a:lnTo>
                <a:lnTo>
                  <a:pt x="201692" y="294084"/>
                </a:lnTo>
                <a:cubicBezTo>
                  <a:pt x="212169" y="291227"/>
                  <a:pt x="222171" y="286941"/>
                  <a:pt x="231219" y="281702"/>
                </a:cubicBezTo>
                <a:lnTo>
                  <a:pt x="266938" y="293608"/>
                </a:lnTo>
                <a:lnTo>
                  <a:pt x="294084" y="266462"/>
                </a:lnTo>
                <a:lnTo>
                  <a:pt x="282178" y="230743"/>
                </a:lnTo>
                <a:cubicBezTo>
                  <a:pt x="287417" y="221218"/>
                  <a:pt x="291703" y="211217"/>
                  <a:pt x="294561" y="200739"/>
                </a:cubicBezTo>
                <a:lnTo>
                  <a:pt x="327898" y="184071"/>
                </a:lnTo>
                <a:lnTo>
                  <a:pt x="327898" y="145971"/>
                </a:lnTo>
                <a:lnTo>
                  <a:pt x="294084" y="129778"/>
                </a:lnTo>
                <a:close/>
              </a:path>
            </a:pathLst>
          </a:custGeom>
          <a:solidFill>
            <a:schemeClr val="bg1">
              <a:lumMod val="75000"/>
              <a:lumOff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34" name="Graphic 30" descr="Store">
            <a:extLst>
              <a:ext uri="{FF2B5EF4-FFF2-40B4-BE49-F238E27FC236}">
                <a16:creationId xmlns:a16="http://schemas.microsoft.com/office/drawing/2014/main" id="{DB8895F7-A090-4130-9920-4DA62913282A}"/>
              </a:ext>
            </a:extLst>
          </p:cNvPr>
          <p:cNvSpPr/>
          <p:nvPr/>
        </p:nvSpPr>
        <p:spPr>
          <a:xfrm>
            <a:off x="10088970" y="4450069"/>
            <a:ext cx="342900" cy="323850"/>
          </a:xfrm>
          <a:custGeom>
            <a:avLst/>
            <a:gdLst>
              <a:gd name="connsiteX0" fmla="*/ 306586 w 342900"/>
              <a:gd name="connsiteY0" fmla="*/ 144661 h 323850"/>
              <a:gd name="connsiteX1" fmla="*/ 287536 w 342900"/>
              <a:gd name="connsiteY1" fmla="*/ 163711 h 323850"/>
              <a:gd name="connsiteX2" fmla="*/ 268486 w 342900"/>
              <a:gd name="connsiteY2" fmla="*/ 144661 h 323850"/>
              <a:gd name="connsiteX3" fmla="*/ 268486 w 342900"/>
              <a:gd name="connsiteY3" fmla="*/ 125611 h 323850"/>
              <a:gd name="connsiteX4" fmla="*/ 258961 w 342900"/>
              <a:gd name="connsiteY4" fmla="*/ 30361 h 323850"/>
              <a:gd name="connsiteX5" fmla="*/ 297061 w 342900"/>
              <a:gd name="connsiteY5" fmla="*/ 30361 h 323850"/>
              <a:gd name="connsiteX6" fmla="*/ 306586 w 342900"/>
              <a:gd name="connsiteY6" fmla="*/ 125611 h 323850"/>
              <a:gd name="connsiteX7" fmla="*/ 306586 w 342900"/>
              <a:gd name="connsiteY7" fmla="*/ 144661 h 323850"/>
              <a:gd name="connsiteX8" fmla="*/ 230386 w 342900"/>
              <a:gd name="connsiteY8" fmla="*/ 144661 h 323850"/>
              <a:gd name="connsiteX9" fmla="*/ 211336 w 342900"/>
              <a:gd name="connsiteY9" fmla="*/ 163711 h 323850"/>
              <a:gd name="connsiteX10" fmla="*/ 192286 w 342900"/>
              <a:gd name="connsiteY10" fmla="*/ 144661 h 323850"/>
              <a:gd name="connsiteX11" fmla="*/ 192286 w 342900"/>
              <a:gd name="connsiteY11" fmla="*/ 125611 h 323850"/>
              <a:gd name="connsiteX12" fmla="*/ 187523 w 342900"/>
              <a:gd name="connsiteY12" fmla="*/ 30361 h 323850"/>
              <a:gd name="connsiteX13" fmla="*/ 225623 w 342900"/>
              <a:gd name="connsiteY13" fmla="*/ 30361 h 323850"/>
              <a:gd name="connsiteX14" fmla="*/ 230386 w 342900"/>
              <a:gd name="connsiteY14" fmla="*/ 125611 h 323850"/>
              <a:gd name="connsiteX15" fmla="*/ 230386 w 342900"/>
              <a:gd name="connsiteY15" fmla="*/ 144661 h 323850"/>
              <a:gd name="connsiteX16" fmla="*/ 154186 w 342900"/>
              <a:gd name="connsiteY16" fmla="*/ 125611 h 323850"/>
              <a:gd name="connsiteX17" fmla="*/ 154186 w 342900"/>
              <a:gd name="connsiteY17" fmla="*/ 144661 h 323850"/>
              <a:gd name="connsiteX18" fmla="*/ 135136 w 342900"/>
              <a:gd name="connsiteY18" fmla="*/ 163711 h 323850"/>
              <a:gd name="connsiteX19" fmla="*/ 116086 w 342900"/>
              <a:gd name="connsiteY19" fmla="*/ 144661 h 323850"/>
              <a:gd name="connsiteX20" fmla="*/ 116086 w 342900"/>
              <a:gd name="connsiteY20" fmla="*/ 125611 h 323850"/>
              <a:gd name="connsiteX21" fmla="*/ 120848 w 342900"/>
              <a:gd name="connsiteY21" fmla="*/ 30361 h 323850"/>
              <a:gd name="connsiteX22" fmla="*/ 158948 w 342900"/>
              <a:gd name="connsiteY22" fmla="*/ 30361 h 323850"/>
              <a:gd name="connsiteX23" fmla="*/ 154186 w 342900"/>
              <a:gd name="connsiteY23" fmla="*/ 125611 h 323850"/>
              <a:gd name="connsiteX24" fmla="*/ 135136 w 342900"/>
              <a:gd name="connsiteY24" fmla="*/ 278011 h 323850"/>
              <a:gd name="connsiteX25" fmla="*/ 58936 w 342900"/>
              <a:gd name="connsiteY25" fmla="*/ 278011 h 323850"/>
              <a:gd name="connsiteX26" fmla="*/ 58936 w 342900"/>
              <a:gd name="connsiteY26" fmla="*/ 201811 h 323850"/>
              <a:gd name="connsiteX27" fmla="*/ 135136 w 342900"/>
              <a:gd name="connsiteY27" fmla="*/ 201811 h 323850"/>
              <a:gd name="connsiteX28" fmla="*/ 135136 w 342900"/>
              <a:gd name="connsiteY28" fmla="*/ 278011 h 323850"/>
              <a:gd name="connsiteX29" fmla="*/ 39886 w 342900"/>
              <a:gd name="connsiteY29" fmla="*/ 144661 h 323850"/>
              <a:gd name="connsiteX30" fmla="*/ 39886 w 342900"/>
              <a:gd name="connsiteY30" fmla="*/ 125611 h 323850"/>
              <a:gd name="connsiteX31" fmla="*/ 49411 w 342900"/>
              <a:gd name="connsiteY31" fmla="*/ 30361 h 323850"/>
              <a:gd name="connsiteX32" fmla="*/ 87511 w 342900"/>
              <a:gd name="connsiteY32" fmla="*/ 30361 h 323850"/>
              <a:gd name="connsiteX33" fmla="*/ 77986 w 342900"/>
              <a:gd name="connsiteY33" fmla="*/ 125611 h 323850"/>
              <a:gd name="connsiteX34" fmla="*/ 77986 w 342900"/>
              <a:gd name="connsiteY34" fmla="*/ 144661 h 323850"/>
              <a:gd name="connsiteX35" fmla="*/ 58936 w 342900"/>
              <a:gd name="connsiteY35" fmla="*/ 163711 h 323850"/>
              <a:gd name="connsiteX36" fmla="*/ 39886 w 342900"/>
              <a:gd name="connsiteY36" fmla="*/ 144661 h 323850"/>
              <a:gd name="connsiteX37" fmla="*/ 325636 w 342900"/>
              <a:gd name="connsiteY37" fmla="*/ 1786 h 323850"/>
              <a:gd name="connsiteX38" fmla="*/ 20836 w 342900"/>
              <a:gd name="connsiteY38" fmla="*/ 1786 h 323850"/>
              <a:gd name="connsiteX39" fmla="*/ 1786 w 342900"/>
              <a:gd name="connsiteY39" fmla="*/ 125611 h 323850"/>
              <a:gd name="connsiteX40" fmla="*/ 1786 w 342900"/>
              <a:gd name="connsiteY40" fmla="*/ 144661 h 323850"/>
              <a:gd name="connsiteX41" fmla="*/ 20836 w 342900"/>
              <a:gd name="connsiteY41" fmla="*/ 163711 h 323850"/>
              <a:gd name="connsiteX42" fmla="*/ 20836 w 342900"/>
              <a:gd name="connsiteY42" fmla="*/ 325636 h 323850"/>
              <a:gd name="connsiteX43" fmla="*/ 182761 w 342900"/>
              <a:gd name="connsiteY43" fmla="*/ 325636 h 323850"/>
              <a:gd name="connsiteX44" fmla="*/ 182761 w 342900"/>
              <a:gd name="connsiteY44" fmla="*/ 201811 h 323850"/>
              <a:gd name="connsiteX45" fmla="*/ 287536 w 342900"/>
              <a:gd name="connsiteY45" fmla="*/ 201811 h 323850"/>
              <a:gd name="connsiteX46" fmla="*/ 287536 w 342900"/>
              <a:gd name="connsiteY46" fmla="*/ 325636 h 323850"/>
              <a:gd name="connsiteX47" fmla="*/ 325636 w 342900"/>
              <a:gd name="connsiteY47" fmla="*/ 325636 h 323850"/>
              <a:gd name="connsiteX48" fmla="*/ 325636 w 342900"/>
              <a:gd name="connsiteY48" fmla="*/ 163711 h 323850"/>
              <a:gd name="connsiteX49" fmla="*/ 344686 w 342900"/>
              <a:gd name="connsiteY49" fmla="*/ 144661 h 323850"/>
              <a:gd name="connsiteX50" fmla="*/ 344686 w 342900"/>
              <a:gd name="connsiteY50" fmla="*/ 125611 h 323850"/>
              <a:gd name="connsiteX51" fmla="*/ 325636 w 342900"/>
              <a:gd name="connsiteY51" fmla="*/ 1786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342900" h="323850">
                <a:moveTo>
                  <a:pt x="306586" y="144661"/>
                </a:moveTo>
                <a:cubicBezTo>
                  <a:pt x="306586" y="155138"/>
                  <a:pt x="298013" y="163711"/>
                  <a:pt x="287536" y="163711"/>
                </a:cubicBezTo>
                <a:cubicBezTo>
                  <a:pt x="277058" y="163711"/>
                  <a:pt x="268486" y="155138"/>
                  <a:pt x="268486" y="144661"/>
                </a:cubicBezTo>
                <a:lnTo>
                  <a:pt x="268486" y="125611"/>
                </a:lnTo>
                <a:lnTo>
                  <a:pt x="258961" y="30361"/>
                </a:lnTo>
                <a:lnTo>
                  <a:pt x="297061" y="30361"/>
                </a:lnTo>
                <a:lnTo>
                  <a:pt x="306586" y="125611"/>
                </a:lnTo>
                <a:lnTo>
                  <a:pt x="306586" y="144661"/>
                </a:lnTo>
                <a:close/>
                <a:moveTo>
                  <a:pt x="230386" y="144661"/>
                </a:moveTo>
                <a:cubicBezTo>
                  <a:pt x="230386" y="155138"/>
                  <a:pt x="221813" y="163711"/>
                  <a:pt x="211336" y="163711"/>
                </a:cubicBezTo>
                <a:cubicBezTo>
                  <a:pt x="200858" y="163711"/>
                  <a:pt x="192286" y="155138"/>
                  <a:pt x="192286" y="144661"/>
                </a:cubicBezTo>
                <a:lnTo>
                  <a:pt x="192286" y="125611"/>
                </a:lnTo>
                <a:lnTo>
                  <a:pt x="187523" y="30361"/>
                </a:lnTo>
                <a:lnTo>
                  <a:pt x="225623" y="30361"/>
                </a:lnTo>
                <a:lnTo>
                  <a:pt x="230386" y="125611"/>
                </a:lnTo>
                <a:lnTo>
                  <a:pt x="230386" y="144661"/>
                </a:lnTo>
                <a:close/>
                <a:moveTo>
                  <a:pt x="154186" y="125611"/>
                </a:moveTo>
                <a:lnTo>
                  <a:pt x="154186" y="144661"/>
                </a:lnTo>
                <a:cubicBezTo>
                  <a:pt x="154186" y="155138"/>
                  <a:pt x="145613" y="163711"/>
                  <a:pt x="135136" y="163711"/>
                </a:cubicBezTo>
                <a:cubicBezTo>
                  <a:pt x="124658" y="163711"/>
                  <a:pt x="116086" y="155138"/>
                  <a:pt x="116086" y="144661"/>
                </a:cubicBezTo>
                <a:lnTo>
                  <a:pt x="116086" y="125611"/>
                </a:lnTo>
                <a:lnTo>
                  <a:pt x="120848" y="30361"/>
                </a:lnTo>
                <a:lnTo>
                  <a:pt x="158948" y="30361"/>
                </a:lnTo>
                <a:lnTo>
                  <a:pt x="154186" y="125611"/>
                </a:lnTo>
                <a:close/>
                <a:moveTo>
                  <a:pt x="135136" y="278011"/>
                </a:moveTo>
                <a:lnTo>
                  <a:pt x="58936" y="278011"/>
                </a:lnTo>
                <a:lnTo>
                  <a:pt x="58936" y="201811"/>
                </a:lnTo>
                <a:lnTo>
                  <a:pt x="135136" y="201811"/>
                </a:lnTo>
                <a:lnTo>
                  <a:pt x="135136" y="278011"/>
                </a:lnTo>
                <a:close/>
                <a:moveTo>
                  <a:pt x="39886" y="144661"/>
                </a:moveTo>
                <a:lnTo>
                  <a:pt x="39886" y="125611"/>
                </a:lnTo>
                <a:lnTo>
                  <a:pt x="49411" y="30361"/>
                </a:lnTo>
                <a:lnTo>
                  <a:pt x="87511" y="30361"/>
                </a:lnTo>
                <a:lnTo>
                  <a:pt x="77986" y="125611"/>
                </a:lnTo>
                <a:lnTo>
                  <a:pt x="77986" y="144661"/>
                </a:lnTo>
                <a:cubicBezTo>
                  <a:pt x="77986" y="155138"/>
                  <a:pt x="69413" y="163711"/>
                  <a:pt x="58936" y="163711"/>
                </a:cubicBezTo>
                <a:cubicBezTo>
                  <a:pt x="48458" y="163711"/>
                  <a:pt x="39886" y="155138"/>
                  <a:pt x="39886" y="144661"/>
                </a:cubicBezTo>
                <a:close/>
                <a:moveTo>
                  <a:pt x="325636" y="1786"/>
                </a:moveTo>
                <a:lnTo>
                  <a:pt x="20836" y="1786"/>
                </a:lnTo>
                <a:lnTo>
                  <a:pt x="1786" y="125611"/>
                </a:lnTo>
                <a:lnTo>
                  <a:pt x="1786" y="144661"/>
                </a:lnTo>
                <a:cubicBezTo>
                  <a:pt x="1786" y="155138"/>
                  <a:pt x="10358" y="163711"/>
                  <a:pt x="20836" y="163711"/>
                </a:cubicBezTo>
                <a:lnTo>
                  <a:pt x="20836" y="325636"/>
                </a:lnTo>
                <a:lnTo>
                  <a:pt x="182761" y="325636"/>
                </a:lnTo>
                <a:lnTo>
                  <a:pt x="182761" y="201811"/>
                </a:lnTo>
                <a:lnTo>
                  <a:pt x="287536" y="201811"/>
                </a:lnTo>
                <a:lnTo>
                  <a:pt x="287536" y="325636"/>
                </a:lnTo>
                <a:lnTo>
                  <a:pt x="325636" y="325636"/>
                </a:lnTo>
                <a:lnTo>
                  <a:pt x="325636" y="163711"/>
                </a:lnTo>
                <a:cubicBezTo>
                  <a:pt x="336113" y="163711"/>
                  <a:pt x="344686" y="155138"/>
                  <a:pt x="344686" y="144661"/>
                </a:cubicBezTo>
                <a:lnTo>
                  <a:pt x="344686" y="125611"/>
                </a:lnTo>
                <a:lnTo>
                  <a:pt x="325636" y="1786"/>
                </a:lnTo>
                <a:close/>
              </a:path>
            </a:pathLst>
          </a:custGeom>
          <a:solidFill>
            <a:schemeClr val="bg1">
              <a:lumMod val="75000"/>
              <a:lumOff val="25000"/>
            </a:schemeClr>
          </a:solidFill>
          <a:ln w="4763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31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3548E8D-F452-4117-8EBB-6C3CCFB056C6}"/>
              </a:ext>
            </a:extLst>
          </p:cNvPr>
          <p:cNvSpPr/>
          <p:nvPr/>
        </p:nvSpPr>
        <p:spPr>
          <a:xfrm>
            <a:off x="4038600" y="2977113"/>
            <a:ext cx="4114800" cy="903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DESIGNED BY </a:t>
            </a: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WWW.</a:t>
            </a: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SLIDESMAGIC</a:t>
            </a: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.COM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000960-7A27-4345-9EAB-D11B9171F8FF}"/>
              </a:ext>
            </a:extLst>
          </p:cNvPr>
          <p:cNvSpPr/>
          <p:nvPr/>
        </p:nvSpPr>
        <p:spPr>
          <a:xfrm>
            <a:off x="3535680" y="5466306"/>
            <a:ext cx="5120640" cy="700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Free Infographics for PowerPoint and Google Slides</a:t>
            </a:r>
          </a:p>
        </p:txBody>
      </p:sp>
    </p:spTree>
    <p:extLst>
      <p:ext uri="{BB962C8B-B14F-4D97-AF65-F5344CB8AC3E}">
        <p14:creationId xmlns:p14="http://schemas.microsoft.com/office/powerpoint/2010/main" val="3644065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1423</TotalTime>
  <Words>203</Words>
  <Application>Microsoft Office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Lamiye</dc:creator>
  <cp:lastModifiedBy>Lamiye</cp:lastModifiedBy>
  <cp:revision>167</cp:revision>
  <dcterms:created xsi:type="dcterms:W3CDTF">2022-03-04T06:43:57Z</dcterms:created>
  <dcterms:modified xsi:type="dcterms:W3CDTF">2022-04-26T09:38:19Z</dcterms:modified>
</cp:coreProperties>
</file>