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3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10" orient="horz" pos="14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CC"/>
    <a:srgbClr val="6699B3"/>
    <a:srgbClr val="996699"/>
    <a:srgbClr val="CC3380"/>
    <a:srgbClr val="4CA3DD"/>
    <a:srgbClr val="FF1493"/>
    <a:srgbClr val="FF8033"/>
    <a:srgbClr val="74D600"/>
    <a:srgbClr val="FFA600"/>
    <a:srgbClr val="FF6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orient="horz" pos="14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261360" y="694161"/>
            <a:ext cx="56692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NUMBERED LIST INFOGRAPHIC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E2B38DE-DC8B-4133-A80E-3B21BF313362}"/>
              </a:ext>
            </a:extLst>
          </p:cNvPr>
          <p:cNvSpPr/>
          <p:nvPr/>
        </p:nvSpPr>
        <p:spPr>
          <a:xfrm>
            <a:off x="1454922" y="4344631"/>
            <a:ext cx="3260713" cy="1828800"/>
          </a:xfrm>
          <a:custGeom>
            <a:avLst/>
            <a:gdLst>
              <a:gd name="connsiteX0" fmla="*/ 517513 w 3260713"/>
              <a:gd name="connsiteY0" fmla="*/ 0 h 1828800"/>
              <a:gd name="connsiteX1" fmla="*/ 2346313 w 3260713"/>
              <a:gd name="connsiteY1" fmla="*/ 0 h 1828800"/>
              <a:gd name="connsiteX2" fmla="*/ 3260713 w 3260713"/>
              <a:gd name="connsiteY2" fmla="*/ 914400 h 1828800"/>
              <a:gd name="connsiteX3" fmla="*/ 2346313 w 3260713"/>
              <a:gd name="connsiteY3" fmla="*/ 1828800 h 1828800"/>
              <a:gd name="connsiteX4" fmla="*/ 517513 w 3260713"/>
              <a:gd name="connsiteY4" fmla="*/ 1828800 h 1828800"/>
              <a:gd name="connsiteX5" fmla="*/ 6263 w 3260713"/>
              <a:gd name="connsiteY5" fmla="*/ 1672635 h 1828800"/>
              <a:gd name="connsiteX6" fmla="*/ 2455 w 3260713"/>
              <a:gd name="connsiteY6" fmla="*/ 1669493 h 1828800"/>
              <a:gd name="connsiteX7" fmla="*/ 52256 w 3260713"/>
              <a:gd name="connsiteY7" fmla="*/ 1656793 h 1828800"/>
              <a:gd name="connsiteX8" fmla="*/ 122085 w 3260713"/>
              <a:gd name="connsiteY8" fmla="*/ 1628238 h 1828800"/>
              <a:gd name="connsiteX9" fmla="*/ 320459 w 3260713"/>
              <a:gd name="connsiteY9" fmla="*/ 1442198 h 1828800"/>
              <a:gd name="connsiteX10" fmla="*/ 389325 w 3260713"/>
              <a:gd name="connsiteY10" fmla="*/ 1189863 h 1828800"/>
              <a:gd name="connsiteX11" fmla="*/ 347697 w 3260713"/>
              <a:gd name="connsiteY11" fmla="*/ 1009476 h 1828800"/>
              <a:gd name="connsiteX12" fmla="*/ 231037 w 3260713"/>
              <a:gd name="connsiteY12" fmla="*/ 887676 h 1828800"/>
              <a:gd name="connsiteX13" fmla="*/ 97417 w 3260713"/>
              <a:gd name="connsiteY13" fmla="*/ 837312 h 1828800"/>
              <a:gd name="connsiteX14" fmla="*/ 258789 w 3260713"/>
              <a:gd name="connsiteY14" fmla="*/ 698553 h 1828800"/>
              <a:gd name="connsiteX15" fmla="*/ 312236 w 3260713"/>
              <a:gd name="connsiteY15" fmla="*/ 521764 h 1828800"/>
              <a:gd name="connsiteX16" fmla="*/ 180672 w 3260713"/>
              <a:gd name="connsiteY16" fmla="*/ 245274 h 1828800"/>
              <a:gd name="connsiteX17" fmla="*/ 8252 w 3260713"/>
              <a:gd name="connsiteY17" fmla="*/ 162789 h 1828800"/>
              <a:gd name="connsiteX18" fmla="*/ 0 w 3260713"/>
              <a:gd name="connsiteY18" fmla="*/ 161333 h 1828800"/>
              <a:gd name="connsiteX19" fmla="*/ 6263 w 3260713"/>
              <a:gd name="connsiteY19" fmla="*/ 156165 h 1828800"/>
              <a:gd name="connsiteX20" fmla="*/ 517513 w 3260713"/>
              <a:gd name="connsiteY20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60713" h="1828800">
                <a:moveTo>
                  <a:pt x="517513" y="0"/>
                </a:moveTo>
                <a:lnTo>
                  <a:pt x="2346313" y="0"/>
                </a:lnTo>
                <a:cubicBezTo>
                  <a:pt x="2851322" y="0"/>
                  <a:pt x="3260713" y="409391"/>
                  <a:pt x="3260713" y="914400"/>
                </a:cubicBezTo>
                <a:cubicBezTo>
                  <a:pt x="3260713" y="1419409"/>
                  <a:pt x="2851322" y="1828800"/>
                  <a:pt x="2346313" y="1828800"/>
                </a:cubicBezTo>
                <a:lnTo>
                  <a:pt x="517513" y="1828800"/>
                </a:lnTo>
                <a:cubicBezTo>
                  <a:pt x="328135" y="1828800"/>
                  <a:pt x="152203" y="1771230"/>
                  <a:pt x="6263" y="1672635"/>
                </a:cubicBezTo>
                <a:lnTo>
                  <a:pt x="2455" y="1669493"/>
                </a:lnTo>
                <a:lnTo>
                  <a:pt x="52256" y="1656793"/>
                </a:lnTo>
                <a:cubicBezTo>
                  <a:pt x="77224" y="1648634"/>
                  <a:pt x="100500" y="1639116"/>
                  <a:pt x="122085" y="1628238"/>
                </a:cubicBezTo>
                <a:cubicBezTo>
                  <a:pt x="208424" y="1584726"/>
                  <a:pt x="274549" y="1522713"/>
                  <a:pt x="320459" y="1442198"/>
                </a:cubicBezTo>
                <a:cubicBezTo>
                  <a:pt x="366370" y="1361684"/>
                  <a:pt x="389325" y="1277572"/>
                  <a:pt x="389325" y="1189863"/>
                </a:cubicBezTo>
                <a:cubicBezTo>
                  <a:pt x="389325" y="1119969"/>
                  <a:pt x="375449" y="1059840"/>
                  <a:pt x="347697" y="1009476"/>
                </a:cubicBezTo>
                <a:cubicBezTo>
                  <a:pt x="319945" y="959112"/>
                  <a:pt x="281059" y="918512"/>
                  <a:pt x="231037" y="887676"/>
                </a:cubicBezTo>
                <a:cubicBezTo>
                  <a:pt x="200201" y="868490"/>
                  <a:pt x="155662" y="851702"/>
                  <a:pt x="97417" y="837312"/>
                </a:cubicBezTo>
                <a:cubicBezTo>
                  <a:pt x="169366" y="797569"/>
                  <a:pt x="223157" y="751316"/>
                  <a:pt x="258789" y="698553"/>
                </a:cubicBezTo>
                <a:cubicBezTo>
                  <a:pt x="294420" y="645790"/>
                  <a:pt x="312236" y="586861"/>
                  <a:pt x="312236" y="521764"/>
                </a:cubicBezTo>
                <a:cubicBezTo>
                  <a:pt x="312236" y="410757"/>
                  <a:pt x="268382" y="318593"/>
                  <a:pt x="180672" y="245274"/>
                </a:cubicBezTo>
                <a:cubicBezTo>
                  <a:pt x="136818" y="208614"/>
                  <a:pt x="79344" y="181119"/>
                  <a:pt x="8252" y="162789"/>
                </a:cubicBezTo>
                <a:lnTo>
                  <a:pt x="0" y="161333"/>
                </a:lnTo>
                <a:lnTo>
                  <a:pt x="6263" y="156165"/>
                </a:lnTo>
                <a:cubicBezTo>
                  <a:pt x="152203" y="57570"/>
                  <a:pt x="328135" y="0"/>
                  <a:pt x="51751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B2F12CC-BFAF-4C4D-B5D0-96A2079AE041}"/>
              </a:ext>
            </a:extLst>
          </p:cNvPr>
          <p:cNvSpPr/>
          <p:nvPr/>
        </p:nvSpPr>
        <p:spPr>
          <a:xfrm>
            <a:off x="618000" y="4479925"/>
            <a:ext cx="1244719" cy="1558212"/>
          </a:xfrm>
          <a:custGeom>
            <a:avLst/>
            <a:gdLst>
              <a:gd name="connsiteX0" fmla="*/ 418332 w 1244719"/>
              <a:gd name="connsiteY0" fmla="*/ 1079237 h 1558212"/>
              <a:gd name="connsiteX1" fmla="*/ 494907 w 1244719"/>
              <a:gd name="connsiteY1" fmla="*/ 1254484 h 1558212"/>
              <a:gd name="connsiteX2" fmla="*/ 553880 w 1244719"/>
              <a:gd name="connsiteY2" fmla="*/ 1291101 h 1558212"/>
              <a:gd name="connsiteX3" fmla="*/ 625098 w 1244719"/>
              <a:gd name="connsiteY3" fmla="*/ 1302992 h 1558212"/>
              <a:gd name="connsiteX4" fmla="*/ 726329 w 1244719"/>
              <a:gd name="connsiteY4" fmla="*/ 1425684 h 1558212"/>
              <a:gd name="connsiteX5" fmla="*/ 857849 w 1244719"/>
              <a:gd name="connsiteY5" fmla="*/ 1534199 h 1558212"/>
              <a:gd name="connsiteX6" fmla="*/ 827671 w 1244719"/>
              <a:gd name="connsiteY6" fmla="*/ 1541895 h 1558212"/>
              <a:gd name="connsiteX7" fmla="*/ 637263 w 1244719"/>
              <a:gd name="connsiteY7" fmla="*/ 1558212 h 1558212"/>
              <a:gd name="connsiteX8" fmla="*/ 312978 w 1244719"/>
              <a:gd name="connsiteY8" fmla="*/ 1509904 h 1558212"/>
              <a:gd name="connsiteX9" fmla="*/ 117688 w 1244719"/>
              <a:gd name="connsiteY9" fmla="*/ 1368575 h 1558212"/>
              <a:gd name="connsiteX10" fmla="*/ 0 w 1244719"/>
              <a:gd name="connsiteY10" fmla="*/ 1134740 h 1558212"/>
              <a:gd name="connsiteX11" fmla="*/ 609511 w 1244719"/>
              <a:gd name="connsiteY11" fmla="*/ 0 h 1558212"/>
              <a:gd name="connsiteX12" fmla="*/ 746793 w 1244719"/>
              <a:gd name="connsiteY12" fmla="*/ 6874 h 1558212"/>
              <a:gd name="connsiteX13" fmla="*/ 855393 w 1244719"/>
              <a:gd name="connsiteY13" fmla="*/ 26039 h 1558212"/>
              <a:gd name="connsiteX14" fmla="*/ 855394 w 1244719"/>
              <a:gd name="connsiteY14" fmla="*/ 26038 h 1558212"/>
              <a:gd name="connsiteX15" fmla="*/ 863646 w 1244719"/>
              <a:gd name="connsiteY15" fmla="*/ 27494 h 1558212"/>
              <a:gd name="connsiteX16" fmla="*/ 1036066 w 1244719"/>
              <a:gd name="connsiteY16" fmla="*/ 109979 h 1558212"/>
              <a:gd name="connsiteX17" fmla="*/ 1167630 w 1244719"/>
              <a:gd name="connsiteY17" fmla="*/ 386469 h 1558212"/>
              <a:gd name="connsiteX18" fmla="*/ 1114183 w 1244719"/>
              <a:gd name="connsiteY18" fmla="*/ 563258 h 1558212"/>
              <a:gd name="connsiteX19" fmla="*/ 952811 w 1244719"/>
              <a:gd name="connsiteY19" fmla="*/ 702017 h 1558212"/>
              <a:gd name="connsiteX20" fmla="*/ 1086431 w 1244719"/>
              <a:gd name="connsiteY20" fmla="*/ 752381 h 1558212"/>
              <a:gd name="connsiteX21" fmla="*/ 1203091 w 1244719"/>
              <a:gd name="connsiteY21" fmla="*/ 874181 h 1558212"/>
              <a:gd name="connsiteX22" fmla="*/ 1244719 w 1244719"/>
              <a:gd name="connsiteY22" fmla="*/ 1054568 h 1558212"/>
              <a:gd name="connsiteX23" fmla="*/ 1175853 w 1244719"/>
              <a:gd name="connsiteY23" fmla="*/ 1306903 h 1558212"/>
              <a:gd name="connsiteX24" fmla="*/ 977479 w 1244719"/>
              <a:gd name="connsiteY24" fmla="*/ 1492943 h 1558212"/>
              <a:gd name="connsiteX25" fmla="*/ 907650 w 1244719"/>
              <a:gd name="connsiteY25" fmla="*/ 1521498 h 1558212"/>
              <a:gd name="connsiteX26" fmla="*/ 857849 w 1244719"/>
              <a:gd name="connsiteY26" fmla="*/ 1534198 h 1558212"/>
              <a:gd name="connsiteX27" fmla="*/ 726329 w 1244719"/>
              <a:gd name="connsiteY27" fmla="*/ 1425683 h 1558212"/>
              <a:gd name="connsiteX28" fmla="*/ 625098 w 1244719"/>
              <a:gd name="connsiteY28" fmla="*/ 1302991 h 1558212"/>
              <a:gd name="connsiteX29" fmla="*/ 626985 w 1244719"/>
              <a:gd name="connsiteY29" fmla="*/ 1303306 h 1558212"/>
              <a:gd name="connsiteX30" fmla="*/ 767285 w 1244719"/>
              <a:gd name="connsiteY30" fmla="*/ 1241635 h 1558212"/>
              <a:gd name="connsiteX31" fmla="*/ 823303 w 1244719"/>
              <a:gd name="connsiteY31" fmla="*/ 1077180 h 1558212"/>
              <a:gd name="connsiteX32" fmla="*/ 769341 w 1244719"/>
              <a:gd name="connsiteY32" fmla="*/ 914781 h 1558212"/>
              <a:gd name="connsiteX33" fmla="*/ 622873 w 1244719"/>
              <a:gd name="connsiteY33" fmla="*/ 857222 h 1558212"/>
              <a:gd name="connsiteX34" fmla="*/ 487198 w 1244719"/>
              <a:gd name="connsiteY34" fmla="*/ 881890 h 1558212"/>
              <a:gd name="connsiteX35" fmla="*/ 508782 w 1244719"/>
              <a:gd name="connsiteY35" fmla="*/ 582787 h 1558212"/>
              <a:gd name="connsiteX36" fmla="*/ 563258 w 1244719"/>
              <a:gd name="connsiteY36" fmla="*/ 587926 h 1558212"/>
              <a:gd name="connsiteX37" fmla="*/ 700475 w 1244719"/>
              <a:gd name="connsiteY37" fmla="*/ 535506 h 1558212"/>
              <a:gd name="connsiteX38" fmla="*/ 755465 w 1244719"/>
              <a:gd name="connsiteY38" fmla="*/ 411137 h 1558212"/>
              <a:gd name="connsiteX39" fmla="*/ 714351 w 1244719"/>
              <a:gd name="connsiteY39" fmla="*/ 301158 h 1558212"/>
              <a:gd name="connsiteX40" fmla="*/ 665529 w 1244719"/>
              <a:gd name="connsiteY40" fmla="*/ 270323 h 1558212"/>
              <a:gd name="connsiteX41" fmla="*/ 618805 w 1244719"/>
              <a:gd name="connsiteY41" fmla="*/ 262847 h 1558212"/>
              <a:gd name="connsiteX42" fmla="*/ 618804 w 1244719"/>
              <a:gd name="connsiteY42" fmla="*/ 262848 h 1558212"/>
              <a:gd name="connsiteX43" fmla="*/ 601288 w 1244719"/>
              <a:gd name="connsiteY43" fmla="*/ 260045 h 1558212"/>
              <a:gd name="connsiteX44" fmla="*/ 481031 w 1244719"/>
              <a:gd name="connsiteY44" fmla="*/ 304756 h 1558212"/>
              <a:gd name="connsiteX45" fmla="*/ 418332 w 1244719"/>
              <a:gd name="connsiteY45" fmla="*/ 461503 h 1558212"/>
              <a:gd name="connsiteX46" fmla="*/ 22612 w 1244719"/>
              <a:gd name="connsiteY46" fmla="*/ 390581 h 1558212"/>
              <a:gd name="connsiteX47" fmla="*/ 212249 w 1244719"/>
              <a:gd name="connsiteY47" fmla="*/ 100729 h 1558212"/>
              <a:gd name="connsiteX48" fmla="*/ 609511 w 1244719"/>
              <a:gd name="connsiteY48" fmla="*/ 0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244719" h="1558212">
                <a:moveTo>
                  <a:pt x="418332" y="1079237"/>
                </a:moveTo>
                <a:cubicBezTo>
                  <a:pt x="434778" y="1163520"/>
                  <a:pt x="460302" y="1221936"/>
                  <a:pt x="494907" y="1254484"/>
                </a:cubicBezTo>
                <a:cubicBezTo>
                  <a:pt x="512209" y="1270759"/>
                  <a:pt x="531867" y="1282964"/>
                  <a:pt x="553880" y="1291101"/>
                </a:cubicBezTo>
                <a:lnTo>
                  <a:pt x="625098" y="1302992"/>
                </a:lnTo>
                <a:lnTo>
                  <a:pt x="726329" y="1425684"/>
                </a:lnTo>
                <a:lnTo>
                  <a:pt x="857849" y="1534199"/>
                </a:lnTo>
                <a:lnTo>
                  <a:pt x="827671" y="1541895"/>
                </a:lnTo>
                <a:cubicBezTo>
                  <a:pt x="770968" y="1552773"/>
                  <a:pt x="707499" y="1558212"/>
                  <a:pt x="637263" y="1558212"/>
                </a:cubicBezTo>
                <a:cubicBezTo>
                  <a:pt x="500217" y="1558212"/>
                  <a:pt x="392122" y="1542109"/>
                  <a:pt x="312978" y="1509904"/>
                </a:cubicBezTo>
                <a:cubicBezTo>
                  <a:pt x="233834" y="1477698"/>
                  <a:pt x="168737" y="1430588"/>
                  <a:pt x="117688" y="1368575"/>
                </a:cubicBezTo>
                <a:cubicBezTo>
                  <a:pt x="66638" y="1306562"/>
                  <a:pt x="27409" y="1228617"/>
                  <a:pt x="0" y="1134740"/>
                </a:cubicBezTo>
                <a:close/>
                <a:moveTo>
                  <a:pt x="609511" y="0"/>
                </a:moveTo>
                <a:cubicBezTo>
                  <a:pt x="658676" y="0"/>
                  <a:pt x="704437" y="2291"/>
                  <a:pt x="746793" y="6874"/>
                </a:cubicBezTo>
                <a:lnTo>
                  <a:pt x="855393" y="26039"/>
                </a:lnTo>
                <a:lnTo>
                  <a:pt x="855394" y="26038"/>
                </a:lnTo>
                <a:lnTo>
                  <a:pt x="863646" y="27494"/>
                </a:lnTo>
                <a:cubicBezTo>
                  <a:pt x="934738" y="45824"/>
                  <a:pt x="992212" y="73319"/>
                  <a:pt x="1036066" y="109979"/>
                </a:cubicBezTo>
                <a:cubicBezTo>
                  <a:pt x="1123776" y="183298"/>
                  <a:pt x="1167630" y="275462"/>
                  <a:pt x="1167630" y="386469"/>
                </a:cubicBezTo>
                <a:cubicBezTo>
                  <a:pt x="1167630" y="451566"/>
                  <a:pt x="1149814" y="510495"/>
                  <a:pt x="1114183" y="563258"/>
                </a:cubicBezTo>
                <a:cubicBezTo>
                  <a:pt x="1078551" y="616021"/>
                  <a:pt x="1024760" y="662274"/>
                  <a:pt x="952811" y="702017"/>
                </a:cubicBezTo>
                <a:cubicBezTo>
                  <a:pt x="1011056" y="716407"/>
                  <a:pt x="1055595" y="733195"/>
                  <a:pt x="1086431" y="752381"/>
                </a:cubicBezTo>
                <a:cubicBezTo>
                  <a:pt x="1136453" y="783217"/>
                  <a:pt x="1175339" y="823817"/>
                  <a:pt x="1203091" y="874181"/>
                </a:cubicBezTo>
                <a:cubicBezTo>
                  <a:pt x="1230843" y="924545"/>
                  <a:pt x="1244719" y="984674"/>
                  <a:pt x="1244719" y="1054568"/>
                </a:cubicBezTo>
                <a:cubicBezTo>
                  <a:pt x="1244719" y="1142277"/>
                  <a:pt x="1221764" y="1226389"/>
                  <a:pt x="1175853" y="1306903"/>
                </a:cubicBezTo>
                <a:cubicBezTo>
                  <a:pt x="1129943" y="1387418"/>
                  <a:pt x="1063818" y="1449431"/>
                  <a:pt x="977479" y="1492943"/>
                </a:cubicBezTo>
                <a:cubicBezTo>
                  <a:pt x="955894" y="1503821"/>
                  <a:pt x="932618" y="1513339"/>
                  <a:pt x="907650" y="1521498"/>
                </a:cubicBezTo>
                <a:lnTo>
                  <a:pt x="857849" y="1534198"/>
                </a:lnTo>
                <a:lnTo>
                  <a:pt x="726329" y="1425683"/>
                </a:lnTo>
                <a:lnTo>
                  <a:pt x="625098" y="1302991"/>
                </a:lnTo>
                <a:lnTo>
                  <a:pt x="626985" y="1303306"/>
                </a:lnTo>
                <a:cubicBezTo>
                  <a:pt x="683173" y="1303306"/>
                  <a:pt x="729940" y="1282749"/>
                  <a:pt x="767285" y="1241635"/>
                </a:cubicBezTo>
                <a:cubicBezTo>
                  <a:pt x="804630" y="1200522"/>
                  <a:pt x="823303" y="1145703"/>
                  <a:pt x="823303" y="1077180"/>
                </a:cubicBezTo>
                <a:cubicBezTo>
                  <a:pt x="823303" y="1007287"/>
                  <a:pt x="805315" y="953154"/>
                  <a:pt x="769341" y="914781"/>
                </a:cubicBezTo>
                <a:cubicBezTo>
                  <a:pt x="733366" y="876408"/>
                  <a:pt x="684544" y="857222"/>
                  <a:pt x="622873" y="857222"/>
                </a:cubicBezTo>
                <a:cubicBezTo>
                  <a:pt x="589982" y="857222"/>
                  <a:pt x="544757" y="865444"/>
                  <a:pt x="487198" y="881890"/>
                </a:cubicBezTo>
                <a:lnTo>
                  <a:pt x="508782" y="582787"/>
                </a:lnTo>
                <a:cubicBezTo>
                  <a:pt x="532080" y="586213"/>
                  <a:pt x="550239" y="587926"/>
                  <a:pt x="563258" y="587926"/>
                </a:cubicBezTo>
                <a:cubicBezTo>
                  <a:pt x="618076" y="587926"/>
                  <a:pt x="663816" y="570453"/>
                  <a:pt x="700475" y="535506"/>
                </a:cubicBezTo>
                <a:cubicBezTo>
                  <a:pt x="737135" y="500560"/>
                  <a:pt x="755465" y="459103"/>
                  <a:pt x="755465" y="411137"/>
                </a:cubicBezTo>
                <a:cubicBezTo>
                  <a:pt x="755465" y="365227"/>
                  <a:pt x="741760" y="328567"/>
                  <a:pt x="714351" y="301158"/>
                </a:cubicBezTo>
                <a:cubicBezTo>
                  <a:pt x="700647" y="287454"/>
                  <a:pt x="684373" y="277175"/>
                  <a:pt x="665529" y="270323"/>
                </a:cubicBezTo>
                <a:lnTo>
                  <a:pt x="618805" y="262847"/>
                </a:lnTo>
                <a:lnTo>
                  <a:pt x="618804" y="262848"/>
                </a:lnTo>
                <a:lnTo>
                  <a:pt x="601288" y="260045"/>
                </a:lnTo>
                <a:cubicBezTo>
                  <a:pt x="551952" y="260045"/>
                  <a:pt x="511866" y="274949"/>
                  <a:pt x="481031" y="304756"/>
                </a:cubicBezTo>
                <a:cubicBezTo>
                  <a:pt x="450195" y="334564"/>
                  <a:pt x="429296" y="386812"/>
                  <a:pt x="418332" y="461503"/>
                </a:cubicBezTo>
                <a:lnTo>
                  <a:pt x="22612" y="390581"/>
                </a:lnTo>
                <a:cubicBezTo>
                  <a:pt x="55503" y="264499"/>
                  <a:pt x="118716" y="167882"/>
                  <a:pt x="212249" y="100729"/>
                </a:cubicBezTo>
                <a:cubicBezTo>
                  <a:pt x="305783" y="33577"/>
                  <a:pt x="438204" y="0"/>
                  <a:pt x="609511" y="0"/>
                </a:cubicBezTo>
                <a:close/>
              </a:path>
            </a:pathLst>
          </a:custGeom>
          <a:solidFill>
            <a:srgbClr val="FF6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DC4641B-7C78-4FD4-9B2A-B1924C41CDDA}"/>
              </a:ext>
            </a:extLst>
          </p:cNvPr>
          <p:cNvSpPr/>
          <p:nvPr/>
        </p:nvSpPr>
        <p:spPr>
          <a:xfrm>
            <a:off x="7452939" y="4486589"/>
            <a:ext cx="1316667" cy="1532516"/>
          </a:xfrm>
          <a:custGeom>
            <a:avLst/>
            <a:gdLst>
              <a:gd name="connsiteX0" fmla="*/ 762659 w 1316667"/>
              <a:gd name="connsiteY0" fmla="*/ 451883 h 1532516"/>
              <a:gd name="connsiteX1" fmla="*/ 494540 w 1316667"/>
              <a:gd name="connsiteY1" fmla="*/ 767393 h 1532516"/>
              <a:gd name="connsiteX2" fmla="*/ 494540 w 1316667"/>
              <a:gd name="connsiteY2" fmla="*/ 767395 h 1532516"/>
              <a:gd name="connsiteX3" fmla="*/ 359681 w 1316667"/>
              <a:gd name="connsiteY3" fmla="*/ 926089 h 1532516"/>
              <a:gd name="connsiteX4" fmla="*/ 509326 w 1316667"/>
              <a:gd name="connsiteY4" fmla="*/ 926089 h 1532516"/>
              <a:gd name="connsiteX5" fmla="*/ 509326 w 1316667"/>
              <a:gd name="connsiteY5" fmla="*/ 926088 h 1532516"/>
              <a:gd name="connsiteX6" fmla="*/ 762659 w 1316667"/>
              <a:gd name="connsiteY6" fmla="*/ 926088 h 1532516"/>
              <a:gd name="connsiteX7" fmla="*/ 910838 w 1316667"/>
              <a:gd name="connsiteY7" fmla="*/ 0 h 1532516"/>
              <a:gd name="connsiteX8" fmla="*/ 1127544 w 1316667"/>
              <a:gd name="connsiteY8" fmla="*/ 0 h 1532516"/>
              <a:gd name="connsiteX9" fmla="*/ 1127544 w 1316667"/>
              <a:gd name="connsiteY9" fmla="*/ 926088 h 1532516"/>
              <a:gd name="connsiteX10" fmla="*/ 1316667 w 1316667"/>
              <a:gd name="connsiteY10" fmla="*/ 926088 h 1532516"/>
              <a:gd name="connsiteX11" fmla="*/ 1316667 w 1316667"/>
              <a:gd name="connsiteY11" fmla="*/ 1250887 h 1532516"/>
              <a:gd name="connsiteX12" fmla="*/ 1127544 w 1316667"/>
              <a:gd name="connsiteY12" fmla="*/ 1250887 h 1532516"/>
              <a:gd name="connsiteX13" fmla="*/ 1127544 w 1316667"/>
              <a:gd name="connsiteY13" fmla="*/ 1532516 h 1532516"/>
              <a:gd name="connsiteX14" fmla="*/ 910839 w 1316667"/>
              <a:gd name="connsiteY14" fmla="*/ 1532516 h 1532516"/>
              <a:gd name="connsiteX15" fmla="*/ 910838 w 1316667"/>
              <a:gd name="connsiteY15" fmla="*/ 1532516 h 1532516"/>
              <a:gd name="connsiteX16" fmla="*/ 762660 w 1316667"/>
              <a:gd name="connsiteY16" fmla="*/ 1532516 h 1532516"/>
              <a:gd name="connsiteX17" fmla="*/ 762660 w 1316667"/>
              <a:gd name="connsiteY17" fmla="*/ 1413131 h 1532516"/>
              <a:gd name="connsiteX18" fmla="*/ 762659 w 1316667"/>
              <a:gd name="connsiteY18" fmla="*/ 1413130 h 1532516"/>
              <a:gd name="connsiteX19" fmla="*/ 762659 w 1316667"/>
              <a:gd name="connsiteY19" fmla="*/ 1250887 h 1532516"/>
              <a:gd name="connsiteX20" fmla="*/ 634475 w 1316667"/>
              <a:gd name="connsiteY20" fmla="*/ 1250887 h 1532516"/>
              <a:gd name="connsiteX21" fmla="*/ 634475 w 1316667"/>
              <a:gd name="connsiteY21" fmla="*/ 1250888 h 1532516"/>
              <a:gd name="connsiteX22" fmla="*/ 0 w 1316667"/>
              <a:gd name="connsiteY22" fmla="*/ 1250888 h 1532516"/>
              <a:gd name="connsiteX23" fmla="*/ 0 w 1316667"/>
              <a:gd name="connsiteY23" fmla="*/ 906560 h 1532516"/>
              <a:gd name="connsiteX24" fmla="*/ 762660 w 1316667"/>
              <a:gd name="connsiteY24" fmla="*/ 1 h 1532516"/>
              <a:gd name="connsiteX25" fmla="*/ 910837 w 1316667"/>
              <a:gd name="connsiteY25" fmla="*/ 1 h 153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16667" h="1532516">
                <a:moveTo>
                  <a:pt x="762659" y="451883"/>
                </a:moveTo>
                <a:lnTo>
                  <a:pt x="494540" y="767393"/>
                </a:lnTo>
                <a:lnTo>
                  <a:pt x="494540" y="767395"/>
                </a:lnTo>
                <a:lnTo>
                  <a:pt x="359681" y="926089"/>
                </a:lnTo>
                <a:lnTo>
                  <a:pt x="509326" y="926089"/>
                </a:lnTo>
                <a:lnTo>
                  <a:pt x="509326" y="926088"/>
                </a:lnTo>
                <a:lnTo>
                  <a:pt x="762659" y="926088"/>
                </a:lnTo>
                <a:close/>
                <a:moveTo>
                  <a:pt x="910838" y="0"/>
                </a:moveTo>
                <a:lnTo>
                  <a:pt x="1127544" y="0"/>
                </a:lnTo>
                <a:lnTo>
                  <a:pt x="1127544" y="926088"/>
                </a:lnTo>
                <a:lnTo>
                  <a:pt x="1316667" y="926088"/>
                </a:lnTo>
                <a:lnTo>
                  <a:pt x="1316667" y="1250887"/>
                </a:lnTo>
                <a:lnTo>
                  <a:pt x="1127544" y="1250887"/>
                </a:lnTo>
                <a:lnTo>
                  <a:pt x="1127544" y="1532516"/>
                </a:lnTo>
                <a:lnTo>
                  <a:pt x="910839" y="1532516"/>
                </a:lnTo>
                <a:lnTo>
                  <a:pt x="910838" y="1532516"/>
                </a:lnTo>
                <a:lnTo>
                  <a:pt x="762660" y="1532516"/>
                </a:lnTo>
                <a:lnTo>
                  <a:pt x="762660" y="1413131"/>
                </a:lnTo>
                <a:lnTo>
                  <a:pt x="762659" y="1413130"/>
                </a:lnTo>
                <a:lnTo>
                  <a:pt x="762659" y="1250887"/>
                </a:lnTo>
                <a:lnTo>
                  <a:pt x="634475" y="1250887"/>
                </a:lnTo>
                <a:lnTo>
                  <a:pt x="634475" y="1250888"/>
                </a:lnTo>
                <a:lnTo>
                  <a:pt x="0" y="1250888"/>
                </a:lnTo>
                <a:lnTo>
                  <a:pt x="0" y="906560"/>
                </a:lnTo>
                <a:lnTo>
                  <a:pt x="762660" y="1"/>
                </a:lnTo>
                <a:lnTo>
                  <a:pt x="910837" y="1"/>
                </a:lnTo>
                <a:close/>
              </a:path>
            </a:pathLst>
          </a:custGeom>
          <a:solidFill>
            <a:srgbClr val="FF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F0A2F11-4D1C-4090-8AFA-A8DE0455FB23}"/>
              </a:ext>
            </a:extLst>
          </p:cNvPr>
          <p:cNvSpPr/>
          <p:nvPr/>
        </p:nvSpPr>
        <p:spPr>
          <a:xfrm>
            <a:off x="8345305" y="4338447"/>
            <a:ext cx="3241243" cy="1828800"/>
          </a:xfrm>
          <a:custGeom>
            <a:avLst/>
            <a:gdLst>
              <a:gd name="connsiteX0" fmla="*/ 498043 w 3241243"/>
              <a:gd name="connsiteY0" fmla="*/ 0 h 1828800"/>
              <a:gd name="connsiteX1" fmla="*/ 2326843 w 3241243"/>
              <a:gd name="connsiteY1" fmla="*/ 0 h 1828800"/>
              <a:gd name="connsiteX2" fmla="*/ 3241243 w 3241243"/>
              <a:gd name="connsiteY2" fmla="*/ 914400 h 1828800"/>
              <a:gd name="connsiteX3" fmla="*/ 2326843 w 3241243"/>
              <a:gd name="connsiteY3" fmla="*/ 1828800 h 1828800"/>
              <a:gd name="connsiteX4" fmla="*/ 498043 w 3241243"/>
              <a:gd name="connsiteY4" fmla="*/ 1828800 h 1828800"/>
              <a:gd name="connsiteX5" fmla="*/ 62186 w 3241243"/>
              <a:gd name="connsiteY5" fmla="*/ 1718437 h 1828800"/>
              <a:gd name="connsiteX6" fmla="*/ 0 w 3241243"/>
              <a:gd name="connsiteY6" fmla="*/ 1680658 h 1828800"/>
              <a:gd name="connsiteX7" fmla="*/ 216706 w 3241243"/>
              <a:gd name="connsiteY7" fmla="*/ 1680658 h 1828800"/>
              <a:gd name="connsiteX8" fmla="*/ 216706 w 3241243"/>
              <a:gd name="connsiteY8" fmla="*/ 1399029 h 1828800"/>
              <a:gd name="connsiteX9" fmla="*/ 405829 w 3241243"/>
              <a:gd name="connsiteY9" fmla="*/ 1399029 h 1828800"/>
              <a:gd name="connsiteX10" fmla="*/ 405829 w 3241243"/>
              <a:gd name="connsiteY10" fmla="*/ 1074230 h 1828800"/>
              <a:gd name="connsiteX11" fmla="*/ 216706 w 3241243"/>
              <a:gd name="connsiteY11" fmla="*/ 1074230 h 1828800"/>
              <a:gd name="connsiteX12" fmla="*/ 216706 w 3241243"/>
              <a:gd name="connsiteY12" fmla="*/ 148142 h 1828800"/>
              <a:gd name="connsiteX13" fmla="*/ 0 w 3241243"/>
              <a:gd name="connsiteY13" fmla="*/ 148142 h 1828800"/>
              <a:gd name="connsiteX14" fmla="*/ 62186 w 3241243"/>
              <a:gd name="connsiteY14" fmla="*/ 110363 h 1828800"/>
              <a:gd name="connsiteX15" fmla="*/ 498043 w 3241243"/>
              <a:gd name="connsiteY15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1243" h="1828800">
                <a:moveTo>
                  <a:pt x="498043" y="0"/>
                </a:moveTo>
                <a:lnTo>
                  <a:pt x="2326843" y="0"/>
                </a:lnTo>
                <a:cubicBezTo>
                  <a:pt x="2831852" y="0"/>
                  <a:pt x="3241243" y="409391"/>
                  <a:pt x="3241243" y="914400"/>
                </a:cubicBezTo>
                <a:cubicBezTo>
                  <a:pt x="3241243" y="1419409"/>
                  <a:pt x="2831852" y="1828800"/>
                  <a:pt x="2326843" y="1828800"/>
                </a:cubicBezTo>
                <a:lnTo>
                  <a:pt x="498043" y="1828800"/>
                </a:lnTo>
                <a:cubicBezTo>
                  <a:pt x="340228" y="1828800"/>
                  <a:pt x="191750" y="1788821"/>
                  <a:pt x="62186" y="1718437"/>
                </a:cubicBezTo>
                <a:lnTo>
                  <a:pt x="0" y="1680658"/>
                </a:lnTo>
                <a:lnTo>
                  <a:pt x="216706" y="1680658"/>
                </a:lnTo>
                <a:lnTo>
                  <a:pt x="216706" y="1399029"/>
                </a:lnTo>
                <a:lnTo>
                  <a:pt x="405829" y="1399029"/>
                </a:lnTo>
                <a:lnTo>
                  <a:pt x="405829" y="1074230"/>
                </a:lnTo>
                <a:lnTo>
                  <a:pt x="216706" y="1074230"/>
                </a:lnTo>
                <a:lnTo>
                  <a:pt x="216706" y="148142"/>
                </a:lnTo>
                <a:lnTo>
                  <a:pt x="0" y="148142"/>
                </a:lnTo>
                <a:lnTo>
                  <a:pt x="62186" y="110363"/>
                </a:lnTo>
                <a:cubicBezTo>
                  <a:pt x="191750" y="39979"/>
                  <a:pt x="340228" y="0"/>
                  <a:pt x="49804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A0A2882-5DEF-4F73-9B02-C73AE3F377FC}"/>
              </a:ext>
            </a:extLst>
          </p:cNvPr>
          <p:cNvSpPr/>
          <p:nvPr/>
        </p:nvSpPr>
        <p:spPr>
          <a:xfrm>
            <a:off x="8067104" y="2056869"/>
            <a:ext cx="3519444" cy="1828800"/>
          </a:xfrm>
          <a:custGeom>
            <a:avLst/>
            <a:gdLst>
              <a:gd name="connsiteX0" fmla="*/ 776244 w 3519444"/>
              <a:gd name="connsiteY0" fmla="*/ 0 h 1828800"/>
              <a:gd name="connsiteX1" fmla="*/ 2605044 w 3519444"/>
              <a:gd name="connsiteY1" fmla="*/ 0 h 1828800"/>
              <a:gd name="connsiteX2" fmla="*/ 3519444 w 3519444"/>
              <a:gd name="connsiteY2" fmla="*/ 914400 h 1828800"/>
              <a:gd name="connsiteX3" fmla="*/ 2605044 w 3519444"/>
              <a:gd name="connsiteY3" fmla="*/ 1828800 h 1828800"/>
              <a:gd name="connsiteX4" fmla="*/ 776244 w 3519444"/>
              <a:gd name="connsiteY4" fmla="*/ 1828800 h 1828800"/>
              <a:gd name="connsiteX5" fmla="*/ 340387 w 3519444"/>
              <a:gd name="connsiteY5" fmla="*/ 1718437 h 1828800"/>
              <a:gd name="connsiteX6" fmla="*/ 278201 w 3519444"/>
              <a:gd name="connsiteY6" fmla="*/ 1680658 h 1828800"/>
              <a:gd name="connsiteX7" fmla="*/ 653709 w 3519444"/>
              <a:gd name="connsiteY7" fmla="*/ 1680658 h 1828800"/>
              <a:gd name="connsiteX8" fmla="*/ 653709 w 3519444"/>
              <a:gd name="connsiteY8" fmla="*/ 1339414 h 1828800"/>
              <a:gd name="connsiteX9" fmla="*/ 0 w 3519444"/>
              <a:gd name="connsiteY9" fmla="*/ 1339414 h 1828800"/>
              <a:gd name="connsiteX10" fmla="*/ 100215 w 3519444"/>
              <a:gd name="connsiteY10" fmla="*/ 1247936 h 1828800"/>
              <a:gd name="connsiteX11" fmla="*/ 269295 w 3519444"/>
              <a:gd name="connsiteY11" fmla="*/ 1125622 h 1828800"/>
              <a:gd name="connsiteX12" fmla="*/ 562745 w 3519444"/>
              <a:gd name="connsiteY12" fmla="*/ 850160 h 1828800"/>
              <a:gd name="connsiteX13" fmla="*/ 643430 w 3519444"/>
              <a:gd name="connsiteY13" fmla="*/ 587032 h 1828800"/>
              <a:gd name="connsiteX14" fmla="*/ 573023 w 3519444"/>
              <a:gd name="connsiteY14" fmla="*/ 353197 h 1828800"/>
              <a:gd name="connsiteX15" fmla="*/ 379788 w 3519444"/>
              <a:gd name="connsiteY15" fmla="*/ 198507 h 1828800"/>
              <a:gd name="connsiteX16" fmla="*/ 312239 w 3519444"/>
              <a:gd name="connsiteY16" fmla="*/ 176473 h 1828800"/>
              <a:gd name="connsiteX17" fmla="*/ 254242 w 3519444"/>
              <a:gd name="connsiteY17" fmla="*/ 165037 h 1828800"/>
              <a:gd name="connsiteX18" fmla="*/ 264994 w 3519444"/>
              <a:gd name="connsiteY18" fmla="*/ 156165 h 1828800"/>
              <a:gd name="connsiteX19" fmla="*/ 776244 w 3519444"/>
              <a:gd name="connsiteY19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19444" h="1828800">
                <a:moveTo>
                  <a:pt x="776244" y="0"/>
                </a:moveTo>
                <a:lnTo>
                  <a:pt x="2605044" y="0"/>
                </a:lnTo>
                <a:cubicBezTo>
                  <a:pt x="3110053" y="0"/>
                  <a:pt x="3519444" y="409391"/>
                  <a:pt x="3519444" y="914400"/>
                </a:cubicBezTo>
                <a:cubicBezTo>
                  <a:pt x="3519444" y="1419409"/>
                  <a:pt x="3110053" y="1828800"/>
                  <a:pt x="2605044" y="1828800"/>
                </a:cubicBezTo>
                <a:lnTo>
                  <a:pt x="776244" y="1828800"/>
                </a:lnTo>
                <a:cubicBezTo>
                  <a:pt x="618429" y="1828800"/>
                  <a:pt x="469951" y="1788821"/>
                  <a:pt x="340387" y="1718437"/>
                </a:cubicBezTo>
                <a:lnTo>
                  <a:pt x="278201" y="1680658"/>
                </a:lnTo>
                <a:lnTo>
                  <a:pt x="653709" y="1680658"/>
                </a:lnTo>
                <a:lnTo>
                  <a:pt x="653709" y="1339414"/>
                </a:lnTo>
                <a:lnTo>
                  <a:pt x="0" y="1339414"/>
                </a:lnTo>
                <a:cubicBezTo>
                  <a:pt x="38373" y="1301726"/>
                  <a:pt x="71778" y="1271233"/>
                  <a:pt x="100215" y="1247936"/>
                </a:cubicBezTo>
                <a:cubicBezTo>
                  <a:pt x="128652" y="1224638"/>
                  <a:pt x="185012" y="1183867"/>
                  <a:pt x="269295" y="1125622"/>
                </a:cubicBezTo>
                <a:cubicBezTo>
                  <a:pt x="411138" y="1025579"/>
                  <a:pt x="508954" y="933758"/>
                  <a:pt x="562745" y="850160"/>
                </a:cubicBezTo>
                <a:cubicBezTo>
                  <a:pt x="616535" y="766562"/>
                  <a:pt x="643430" y="678853"/>
                  <a:pt x="643430" y="587032"/>
                </a:cubicBezTo>
                <a:cubicBezTo>
                  <a:pt x="643430" y="500693"/>
                  <a:pt x="619961" y="422748"/>
                  <a:pt x="573023" y="353197"/>
                </a:cubicBezTo>
                <a:cubicBezTo>
                  <a:pt x="526085" y="283647"/>
                  <a:pt x="461673" y="232083"/>
                  <a:pt x="379788" y="198507"/>
                </a:cubicBezTo>
                <a:cubicBezTo>
                  <a:pt x="359317" y="190113"/>
                  <a:pt x="336801" y="182768"/>
                  <a:pt x="312239" y="176473"/>
                </a:cubicBezTo>
                <a:lnTo>
                  <a:pt x="254242" y="165037"/>
                </a:lnTo>
                <a:lnTo>
                  <a:pt x="264994" y="156165"/>
                </a:lnTo>
                <a:cubicBezTo>
                  <a:pt x="410934" y="57570"/>
                  <a:pt x="586866" y="0"/>
                  <a:pt x="77624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881EED0-1D38-4FE7-93C9-0A7DD1CD255A}"/>
              </a:ext>
            </a:extLst>
          </p:cNvPr>
          <p:cNvSpPr/>
          <p:nvPr/>
        </p:nvSpPr>
        <p:spPr>
          <a:xfrm>
            <a:off x="7483259" y="2205011"/>
            <a:ext cx="1256027" cy="1532517"/>
          </a:xfrm>
          <a:custGeom>
            <a:avLst/>
            <a:gdLst>
              <a:gd name="connsiteX0" fmla="*/ 468515 w 1256027"/>
              <a:gd name="connsiteY0" fmla="*/ 852470 h 1532517"/>
              <a:gd name="connsiteX1" fmla="*/ 468882 w 1256027"/>
              <a:gd name="connsiteY1" fmla="*/ 859751 h 1532517"/>
              <a:gd name="connsiteX2" fmla="*/ 867311 w 1256027"/>
              <a:gd name="connsiteY2" fmla="*/ 1524494 h 1532517"/>
              <a:gd name="connsiteX3" fmla="*/ 880518 w 1256027"/>
              <a:gd name="connsiteY3" fmla="*/ 1532517 h 1532517"/>
              <a:gd name="connsiteX4" fmla="*/ 0 w 1256027"/>
              <a:gd name="connsiteY4" fmla="*/ 1532517 h 1532517"/>
              <a:gd name="connsiteX5" fmla="*/ 131051 w 1256027"/>
              <a:gd name="connsiteY5" fmla="*/ 1182536 h 1532517"/>
              <a:gd name="connsiteX6" fmla="*/ 403076 w 1256027"/>
              <a:gd name="connsiteY6" fmla="*/ 903380 h 1532517"/>
              <a:gd name="connsiteX7" fmla="*/ 856560 w 1256027"/>
              <a:gd name="connsiteY7" fmla="*/ 16896 h 1532517"/>
              <a:gd name="connsiteX8" fmla="*/ 914557 w 1256027"/>
              <a:gd name="connsiteY8" fmla="*/ 28332 h 1532517"/>
              <a:gd name="connsiteX9" fmla="*/ 982106 w 1256027"/>
              <a:gd name="connsiteY9" fmla="*/ 50366 h 1532517"/>
              <a:gd name="connsiteX10" fmla="*/ 1175341 w 1256027"/>
              <a:gd name="connsiteY10" fmla="*/ 205056 h 1532517"/>
              <a:gd name="connsiteX11" fmla="*/ 1245748 w 1256027"/>
              <a:gd name="connsiteY11" fmla="*/ 438891 h 1532517"/>
              <a:gd name="connsiteX12" fmla="*/ 1165063 w 1256027"/>
              <a:gd name="connsiteY12" fmla="*/ 702019 h 1532517"/>
              <a:gd name="connsiteX13" fmla="*/ 871613 w 1256027"/>
              <a:gd name="connsiteY13" fmla="*/ 977481 h 1532517"/>
              <a:gd name="connsiteX14" fmla="*/ 702533 w 1256027"/>
              <a:gd name="connsiteY14" fmla="*/ 1099795 h 1532517"/>
              <a:gd name="connsiteX15" fmla="*/ 602318 w 1256027"/>
              <a:gd name="connsiteY15" fmla="*/ 1191273 h 1532517"/>
              <a:gd name="connsiteX16" fmla="*/ 1256027 w 1256027"/>
              <a:gd name="connsiteY16" fmla="*/ 1191273 h 1532517"/>
              <a:gd name="connsiteX17" fmla="*/ 1256027 w 1256027"/>
              <a:gd name="connsiteY17" fmla="*/ 1532517 h 1532517"/>
              <a:gd name="connsiteX18" fmla="*/ 880519 w 1256027"/>
              <a:gd name="connsiteY18" fmla="*/ 1532517 h 1532517"/>
              <a:gd name="connsiteX19" fmla="*/ 867312 w 1256027"/>
              <a:gd name="connsiteY19" fmla="*/ 1524494 h 1532517"/>
              <a:gd name="connsiteX20" fmla="*/ 468883 w 1256027"/>
              <a:gd name="connsiteY20" fmla="*/ 859751 h 1532517"/>
              <a:gd name="connsiteX21" fmla="*/ 468516 w 1256027"/>
              <a:gd name="connsiteY21" fmla="*/ 852470 h 1532517"/>
              <a:gd name="connsiteX22" fmla="*/ 541675 w 1256027"/>
              <a:gd name="connsiteY22" fmla="*/ 795553 h 1532517"/>
              <a:gd name="connsiteX23" fmla="*/ 777052 w 1256027"/>
              <a:gd name="connsiteY23" fmla="*/ 587928 h 1532517"/>
              <a:gd name="connsiteX24" fmla="*/ 828444 w 1256027"/>
              <a:gd name="connsiteY24" fmla="*/ 453281 h 1532517"/>
              <a:gd name="connsiteX25" fmla="*/ 777565 w 1256027"/>
              <a:gd name="connsiteY25" fmla="*/ 335593 h 1532517"/>
              <a:gd name="connsiteX26" fmla="*/ 649599 w 1256027"/>
              <a:gd name="connsiteY26" fmla="*/ 286770 h 1532517"/>
              <a:gd name="connsiteX27" fmla="*/ 595334 w 1256027"/>
              <a:gd name="connsiteY27" fmla="*/ 296149 h 1532517"/>
              <a:gd name="connsiteX28" fmla="*/ 620327 w 1256027"/>
              <a:gd name="connsiteY28" fmla="*/ 255009 h 1532517"/>
              <a:gd name="connsiteX29" fmla="*/ 731984 w 1256027"/>
              <a:gd name="connsiteY29" fmla="*/ 119681 h 1532517"/>
              <a:gd name="connsiteX30" fmla="*/ 638293 w 1256027"/>
              <a:gd name="connsiteY30" fmla="*/ 0 h 1532517"/>
              <a:gd name="connsiteX31" fmla="*/ 834739 w 1256027"/>
              <a:gd name="connsiteY31" fmla="*/ 12592 h 1532517"/>
              <a:gd name="connsiteX32" fmla="*/ 856560 w 1256027"/>
              <a:gd name="connsiteY32" fmla="*/ 16895 h 1532517"/>
              <a:gd name="connsiteX33" fmla="*/ 731984 w 1256027"/>
              <a:gd name="connsiteY33" fmla="*/ 119680 h 1532517"/>
              <a:gd name="connsiteX34" fmla="*/ 620327 w 1256027"/>
              <a:gd name="connsiteY34" fmla="*/ 255008 h 1532517"/>
              <a:gd name="connsiteX35" fmla="*/ 595334 w 1256027"/>
              <a:gd name="connsiteY35" fmla="*/ 296148 h 1532517"/>
              <a:gd name="connsiteX36" fmla="*/ 576751 w 1256027"/>
              <a:gd name="connsiteY36" fmla="*/ 299360 h 1532517"/>
              <a:gd name="connsiteX37" fmla="*/ 518549 w 1256027"/>
              <a:gd name="connsiteY37" fmla="*/ 337134 h 1532517"/>
              <a:gd name="connsiteX38" fmla="*/ 450197 w 1256027"/>
              <a:gd name="connsiteY38" fmla="*/ 514950 h 1532517"/>
              <a:gd name="connsiteX39" fmla="*/ 30837 w 1256027"/>
              <a:gd name="connsiteY39" fmla="*/ 481032 h 1532517"/>
              <a:gd name="connsiteX40" fmla="*/ 121287 w 1256027"/>
              <a:gd name="connsiteY40" fmla="*/ 205055 h 1532517"/>
              <a:gd name="connsiteX41" fmla="*/ 306813 w 1256027"/>
              <a:gd name="connsiteY41" fmla="*/ 52934 h 1532517"/>
              <a:gd name="connsiteX42" fmla="*/ 638293 w 1256027"/>
              <a:gd name="connsiteY42" fmla="*/ 0 h 1532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256027" h="1532517">
                <a:moveTo>
                  <a:pt x="468515" y="852470"/>
                </a:moveTo>
                <a:lnTo>
                  <a:pt x="468882" y="859751"/>
                </a:lnTo>
                <a:cubicBezTo>
                  <a:pt x="496978" y="1136406"/>
                  <a:pt x="648403" y="1376602"/>
                  <a:pt x="867311" y="1524494"/>
                </a:cubicBezTo>
                <a:lnTo>
                  <a:pt x="880518" y="1532517"/>
                </a:lnTo>
                <a:lnTo>
                  <a:pt x="0" y="1532517"/>
                </a:lnTo>
                <a:cubicBezTo>
                  <a:pt x="14390" y="1408491"/>
                  <a:pt x="58074" y="1291830"/>
                  <a:pt x="131051" y="1182536"/>
                </a:cubicBezTo>
                <a:cubicBezTo>
                  <a:pt x="185783" y="1100566"/>
                  <a:pt x="276458" y="1007514"/>
                  <a:pt x="403076" y="903380"/>
                </a:cubicBezTo>
                <a:close/>
                <a:moveTo>
                  <a:pt x="856560" y="16896"/>
                </a:moveTo>
                <a:lnTo>
                  <a:pt x="914557" y="28332"/>
                </a:lnTo>
                <a:cubicBezTo>
                  <a:pt x="939119" y="34627"/>
                  <a:pt x="961635" y="41972"/>
                  <a:pt x="982106" y="50366"/>
                </a:cubicBezTo>
                <a:cubicBezTo>
                  <a:pt x="1063991" y="83942"/>
                  <a:pt x="1128403" y="135506"/>
                  <a:pt x="1175341" y="205056"/>
                </a:cubicBezTo>
                <a:cubicBezTo>
                  <a:pt x="1222279" y="274607"/>
                  <a:pt x="1245748" y="352552"/>
                  <a:pt x="1245748" y="438891"/>
                </a:cubicBezTo>
                <a:cubicBezTo>
                  <a:pt x="1245748" y="530712"/>
                  <a:pt x="1218853" y="618421"/>
                  <a:pt x="1165063" y="702019"/>
                </a:cubicBezTo>
                <a:cubicBezTo>
                  <a:pt x="1111272" y="785617"/>
                  <a:pt x="1013456" y="877438"/>
                  <a:pt x="871613" y="977481"/>
                </a:cubicBezTo>
                <a:cubicBezTo>
                  <a:pt x="787330" y="1035726"/>
                  <a:pt x="730970" y="1076497"/>
                  <a:pt x="702533" y="1099795"/>
                </a:cubicBezTo>
                <a:cubicBezTo>
                  <a:pt x="674096" y="1123092"/>
                  <a:pt x="640691" y="1153585"/>
                  <a:pt x="602318" y="1191273"/>
                </a:cubicBezTo>
                <a:lnTo>
                  <a:pt x="1256027" y="1191273"/>
                </a:lnTo>
                <a:lnTo>
                  <a:pt x="1256027" y="1532517"/>
                </a:lnTo>
                <a:lnTo>
                  <a:pt x="880519" y="1532517"/>
                </a:lnTo>
                <a:lnTo>
                  <a:pt x="867312" y="1524494"/>
                </a:lnTo>
                <a:cubicBezTo>
                  <a:pt x="648404" y="1376602"/>
                  <a:pt x="496979" y="1136406"/>
                  <a:pt x="468883" y="859751"/>
                </a:cubicBezTo>
                <a:lnTo>
                  <a:pt x="468516" y="852470"/>
                </a:lnTo>
                <a:lnTo>
                  <a:pt x="541675" y="795553"/>
                </a:lnTo>
                <a:cubicBezTo>
                  <a:pt x="664331" y="704417"/>
                  <a:pt x="742790" y="635209"/>
                  <a:pt x="777052" y="587928"/>
                </a:cubicBezTo>
                <a:cubicBezTo>
                  <a:pt x="811313" y="540648"/>
                  <a:pt x="828444" y="495765"/>
                  <a:pt x="828444" y="453281"/>
                </a:cubicBezTo>
                <a:cubicBezTo>
                  <a:pt x="828444" y="407370"/>
                  <a:pt x="811484" y="368141"/>
                  <a:pt x="777565" y="335593"/>
                </a:cubicBezTo>
                <a:cubicBezTo>
                  <a:pt x="743647" y="303044"/>
                  <a:pt x="700991" y="286770"/>
                  <a:pt x="649599" y="286770"/>
                </a:cubicBezTo>
                <a:lnTo>
                  <a:pt x="595334" y="296149"/>
                </a:lnTo>
                <a:lnTo>
                  <a:pt x="620327" y="255009"/>
                </a:lnTo>
                <a:cubicBezTo>
                  <a:pt x="653192" y="206363"/>
                  <a:pt x="690615" y="161049"/>
                  <a:pt x="731984" y="119681"/>
                </a:cubicBezTo>
                <a:close/>
                <a:moveTo>
                  <a:pt x="638293" y="0"/>
                </a:moveTo>
                <a:cubicBezTo>
                  <a:pt x="711955" y="0"/>
                  <a:pt x="777437" y="4197"/>
                  <a:pt x="834739" y="12592"/>
                </a:cubicBezTo>
                <a:lnTo>
                  <a:pt x="856560" y="16895"/>
                </a:lnTo>
                <a:lnTo>
                  <a:pt x="731984" y="119680"/>
                </a:lnTo>
                <a:cubicBezTo>
                  <a:pt x="690615" y="161048"/>
                  <a:pt x="653192" y="206362"/>
                  <a:pt x="620327" y="255008"/>
                </a:cubicBezTo>
                <a:lnTo>
                  <a:pt x="595334" y="296148"/>
                </a:lnTo>
                <a:lnTo>
                  <a:pt x="576751" y="299360"/>
                </a:lnTo>
                <a:cubicBezTo>
                  <a:pt x="554909" y="307754"/>
                  <a:pt x="535509" y="320346"/>
                  <a:pt x="518549" y="337134"/>
                </a:cubicBezTo>
                <a:cubicBezTo>
                  <a:pt x="484630" y="370710"/>
                  <a:pt x="461846" y="429982"/>
                  <a:pt x="450197" y="514950"/>
                </a:cubicBezTo>
                <a:lnTo>
                  <a:pt x="30837" y="481032"/>
                </a:lnTo>
                <a:cubicBezTo>
                  <a:pt x="47282" y="363172"/>
                  <a:pt x="77432" y="271180"/>
                  <a:pt x="121287" y="205055"/>
                </a:cubicBezTo>
                <a:cubicBezTo>
                  <a:pt x="165142" y="138931"/>
                  <a:pt x="226984" y="88224"/>
                  <a:pt x="306813" y="52934"/>
                </a:cubicBezTo>
                <a:cubicBezTo>
                  <a:pt x="386642" y="17645"/>
                  <a:pt x="497135" y="0"/>
                  <a:pt x="638293" y="0"/>
                </a:cubicBezTo>
                <a:close/>
              </a:path>
            </a:pathLst>
          </a:custGeom>
          <a:solidFill>
            <a:srgbClr val="BC5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E2CF4AF-CDC6-49DE-8B5B-7F28CFBB32E3}"/>
              </a:ext>
            </a:extLst>
          </p:cNvPr>
          <p:cNvSpPr/>
          <p:nvPr/>
        </p:nvSpPr>
        <p:spPr>
          <a:xfrm>
            <a:off x="1474390" y="2056235"/>
            <a:ext cx="3241244" cy="1828800"/>
          </a:xfrm>
          <a:custGeom>
            <a:avLst/>
            <a:gdLst>
              <a:gd name="connsiteX0" fmla="*/ 498044 w 3241244"/>
              <a:gd name="connsiteY0" fmla="*/ 0 h 1828800"/>
              <a:gd name="connsiteX1" fmla="*/ 2326844 w 3241244"/>
              <a:gd name="connsiteY1" fmla="*/ 0 h 1828800"/>
              <a:gd name="connsiteX2" fmla="*/ 3241244 w 3241244"/>
              <a:gd name="connsiteY2" fmla="*/ 914400 h 1828800"/>
              <a:gd name="connsiteX3" fmla="*/ 2326844 w 3241244"/>
              <a:gd name="connsiteY3" fmla="*/ 1828800 h 1828800"/>
              <a:gd name="connsiteX4" fmla="*/ 498044 w 3241244"/>
              <a:gd name="connsiteY4" fmla="*/ 1828800 h 1828800"/>
              <a:gd name="connsiteX5" fmla="*/ 62187 w 3241244"/>
              <a:gd name="connsiteY5" fmla="*/ 1718437 h 1828800"/>
              <a:gd name="connsiteX6" fmla="*/ 0 w 3241244"/>
              <a:gd name="connsiteY6" fmla="*/ 1680658 h 1828800"/>
              <a:gd name="connsiteX7" fmla="*/ 179191 w 3241244"/>
              <a:gd name="connsiteY7" fmla="*/ 1680658 h 1828800"/>
              <a:gd name="connsiteX8" fmla="*/ 179191 w 3241244"/>
              <a:gd name="connsiteY8" fmla="*/ 148142 h 1828800"/>
              <a:gd name="connsiteX9" fmla="*/ 0 w 3241244"/>
              <a:gd name="connsiteY9" fmla="*/ 148142 h 1828800"/>
              <a:gd name="connsiteX10" fmla="*/ 62187 w 3241244"/>
              <a:gd name="connsiteY10" fmla="*/ 110363 h 1828800"/>
              <a:gd name="connsiteX11" fmla="*/ 498044 w 3241244"/>
              <a:gd name="connsiteY11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1244" h="1828800">
                <a:moveTo>
                  <a:pt x="498044" y="0"/>
                </a:moveTo>
                <a:lnTo>
                  <a:pt x="2326844" y="0"/>
                </a:lnTo>
                <a:cubicBezTo>
                  <a:pt x="2831853" y="0"/>
                  <a:pt x="3241244" y="409391"/>
                  <a:pt x="3241244" y="914400"/>
                </a:cubicBezTo>
                <a:cubicBezTo>
                  <a:pt x="3241244" y="1419409"/>
                  <a:pt x="2831853" y="1828800"/>
                  <a:pt x="2326844" y="1828800"/>
                </a:cubicBezTo>
                <a:lnTo>
                  <a:pt x="498044" y="1828800"/>
                </a:lnTo>
                <a:cubicBezTo>
                  <a:pt x="340229" y="1828800"/>
                  <a:pt x="191751" y="1788821"/>
                  <a:pt x="62187" y="1718437"/>
                </a:cubicBezTo>
                <a:lnTo>
                  <a:pt x="0" y="1680658"/>
                </a:lnTo>
                <a:lnTo>
                  <a:pt x="179191" y="1680658"/>
                </a:lnTo>
                <a:lnTo>
                  <a:pt x="179191" y="148142"/>
                </a:lnTo>
                <a:lnTo>
                  <a:pt x="0" y="148142"/>
                </a:lnTo>
                <a:lnTo>
                  <a:pt x="62187" y="110363"/>
                </a:lnTo>
                <a:cubicBezTo>
                  <a:pt x="191751" y="39980"/>
                  <a:pt x="340229" y="0"/>
                  <a:pt x="49804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79FC1A2-A830-482D-9DDB-43BDACD0016B}"/>
              </a:ext>
            </a:extLst>
          </p:cNvPr>
          <p:cNvSpPr/>
          <p:nvPr/>
        </p:nvSpPr>
        <p:spPr>
          <a:xfrm>
            <a:off x="808665" y="2204377"/>
            <a:ext cx="863389" cy="1532517"/>
          </a:xfrm>
          <a:custGeom>
            <a:avLst/>
            <a:gdLst>
              <a:gd name="connsiteX0" fmla="*/ 439917 w 863389"/>
              <a:gd name="connsiteY0" fmla="*/ 1296792 h 1532517"/>
              <a:gd name="connsiteX1" fmla="*/ 535664 w 863389"/>
              <a:gd name="connsiteY1" fmla="*/ 1412837 h 1532517"/>
              <a:gd name="connsiteX2" fmla="*/ 670992 w 863389"/>
              <a:gd name="connsiteY2" fmla="*/ 1524494 h 1532517"/>
              <a:gd name="connsiteX3" fmla="*/ 684198 w 863389"/>
              <a:gd name="connsiteY3" fmla="*/ 1532517 h 1532517"/>
              <a:gd name="connsiteX4" fmla="*/ 439917 w 863389"/>
              <a:gd name="connsiteY4" fmla="*/ 1532517 h 1532517"/>
              <a:gd name="connsiteX5" fmla="*/ 684198 w 863389"/>
              <a:gd name="connsiteY5" fmla="*/ 0 h 1532517"/>
              <a:gd name="connsiteX6" fmla="*/ 863389 w 863389"/>
              <a:gd name="connsiteY6" fmla="*/ 0 h 1532517"/>
              <a:gd name="connsiteX7" fmla="*/ 863389 w 863389"/>
              <a:gd name="connsiteY7" fmla="*/ 1532516 h 1532517"/>
              <a:gd name="connsiteX8" fmla="*/ 684198 w 863389"/>
              <a:gd name="connsiteY8" fmla="*/ 1532516 h 1532517"/>
              <a:gd name="connsiteX9" fmla="*/ 670992 w 863389"/>
              <a:gd name="connsiteY9" fmla="*/ 1524493 h 1532517"/>
              <a:gd name="connsiteX10" fmla="*/ 535664 w 863389"/>
              <a:gd name="connsiteY10" fmla="*/ 1412836 h 1532517"/>
              <a:gd name="connsiteX11" fmla="*/ 439917 w 863389"/>
              <a:gd name="connsiteY11" fmla="*/ 1296791 h 1532517"/>
              <a:gd name="connsiteX12" fmla="*/ 439917 w 863389"/>
              <a:gd name="connsiteY12" fmla="*/ 528312 h 1532517"/>
              <a:gd name="connsiteX13" fmla="*/ 338803 w 863389"/>
              <a:gd name="connsiteY13" fmla="*/ 598977 h 1532517"/>
              <a:gd name="connsiteX14" fmla="*/ 278583 w 863389"/>
              <a:gd name="connsiteY14" fmla="*/ 633320 h 1532517"/>
              <a:gd name="connsiteX15" fmla="*/ 278583 w 863389"/>
              <a:gd name="connsiteY15" fmla="*/ 633321 h 1532517"/>
              <a:gd name="connsiteX16" fmla="*/ 241029 w 863389"/>
              <a:gd name="connsiteY16" fmla="*/ 654738 h 1532517"/>
              <a:gd name="connsiteX17" fmla="*/ 0 w 863389"/>
              <a:gd name="connsiteY17" fmla="*/ 747244 h 1532517"/>
              <a:gd name="connsiteX18" fmla="*/ 0 w 863389"/>
              <a:gd name="connsiteY18" fmla="*/ 403944 h 1532517"/>
              <a:gd name="connsiteX19" fmla="*/ 331993 w 863389"/>
              <a:gd name="connsiteY19" fmla="*/ 238461 h 1532517"/>
              <a:gd name="connsiteX20" fmla="*/ 517005 w 863389"/>
              <a:gd name="connsiteY20" fmla="*/ 1 h 1532517"/>
              <a:gd name="connsiteX21" fmla="*/ 684196 w 863389"/>
              <a:gd name="connsiteY21" fmla="*/ 1 h 1532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63389" h="1532517">
                <a:moveTo>
                  <a:pt x="439917" y="1296792"/>
                </a:moveTo>
                <a:lnTo>
                  <a:pt x="535664" y="1412837"/>
                </a:lnTo>
                <a:cubicBezTo>
                  <a:pt x="577032" y="1454206"/>
                  <a:pt x="622346" y="1491629"/>
                  <a:pt x="670992" y="1524494"/>
                </a:cubicBezTo>
                <a:lnTo>
                  <a:pt x="684198" y="1532517"/>
                </a:lnTo>
                <a:lnTo>
                  <a:pt x="439917" y="1532517"/>
                </a:lnTo>
                <a:close/>
                <a:moveTo>
                  <a:pt x="684198" y="0"/>
                </a:moveTo>
                <a:lnTo>
                  <a:pt x="863389" y="0"/>
                </a:lnTo>
                <a:lnTo>
                  <a:pt x="863389" y="1532516"/>
                </a:lnTo>
                <a:lnTo>
                  <a:pt x="684198" y="1532516"/>
                </a:lnTo>
                <a:lnTo>
                  <a:pt x="670992" y="1524493"/>
                </a:lnTo>
                <a:cubicBezTo>
                  <a:pt x="622346" y="1491628"/>
                  <a:pt x="577032" y="1454205"/>
                  <a:pt x="535664" y="1412836"/>
                </a:cubicBezTo>
                <a:lnTo>
                  <a:pt x="439917" y="1296791"/>
                </a:lnTo>
                <a:lnTo>
                  <a:pt x="439917" y="528312"/>
                </a:lnTo>
                <a:cubicBezTo>
                  <a:pt x="405656" y="554351"/>
                  <a:pt x="371951" y="577906"/>
                  <a:pt x="338803" y="598977"/>
                </a:cubicBezTo>
                <a:lnTo>
                  <a:pt x="278583" y="633320"/>
                </a:lnTo>
                <a:lnTo>
                  <a:pt x="278583" y="633321"/>
                </a:lnTo>
                <a:lnTo>
                  <a:pt x="241029" y="654738"/>
                </a:lnTo>
                <a:cubicBezTo>
                  <a:pt x="176960" y="686944"/>
                  <a:pt x="96617" y="717779"/>
                  <a:pt x="0" y="747244"/>
                </a:cubicBezTo>
                <a:lnTo>
                  <a:pt x="0" y="403944"/>
                </a:lnTo>
                <a:cubicBezTo>
                  <a:pt x="142527" y="358034"/>
                  <a:pt x="253192" y="302873"/>
                  <a:pt x="331993" y="238461"/>
                </a:cubicBezTo>
                <a:cubicBezTo>
                  <a:pt x="410795" y="174050"/>
                  <a:pt x="472465" y="94563"/>
                  <a:pt x="517005" y="1"/>
                </a:cubicBezTo>
                <a:lnTo>
                  <a:pt x="684196" y="1"/>
                </a:lnTo>
                <a:close/>
              </a:path>
            </a:pathLst>
          </a:custGeom>
          <a:solidFill>
            <a:srgbClr val="5850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8EEF1D-478D-4267-BFEE-F839531D5DF3}"/>
              </a:ext>
            </a:extLst>
          </p:cNvPr>
          <p:cNvSpPr/>
          <p:nvPr/>
        </p:nvSpPr>
        <p:spPr>
          <a:xfrm>
            <a:off x="1898546" y="227861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58508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6E79041-BF43-4F62-9E34-CE48A8605FE1}"/>
              </a:ext>
            </a:extLst>
          </p:cNvPr>
          <p:cNvSpPr/>
          <p:nvPr/>
        </p:nvSpPr>
        <p:spPr>
          <a:xfrm>
            <a:off x="1898546" y="26485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3E67143-54F6-4C28-8D8F-F6D4A0A6694A}"/>
              </a:ext>
            </a:extLst>
          </p:cNvPr>
          <p:cNvSpPr/>
          <p:nvPr/>
        </p:nvSpPr>
        <p:spPr>
          <a:xfrm>
            <a:off x="1898547" y="456701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6361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9C2FC41-B09C-46C4-AFCB-FD04FF880A52}"/>
              </a:ext>
            </a:extLst>
          </p:cNvPr>
          <p:cNvSpPr/>
          <p:nvPr/>
        </p:nvSpPr>
        <p:spPr>
          <a:xfrm>
            <a:off x="1898547" y="493692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B2792F6-4339-43EE-AB5C-6AF801312C30}"/>
              </a:ext>
            </a:extLst>
          </p:cNvPr>
          <p:cNvSpPr/>
          <p:nvPr/>
        </p:nvSpPr>
        <p:spPr>
          <a:xfrm>
            <a:off x="8769460" y="227924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BC509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F3D994D-0A0C-4181-B25A-216A0FDFAE9A}"/>
              </a:ext>
            </a:extLst>
          </p:cNvPr>
          <p:cNvSpPr/>
          <p:nvPr/>
        </p:nvSpPr>
        <p:spPr>
          <a:xfrm>
            <a:off x="8769460" y="264916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8ACDB0F-551C-4CDC-A207-D2E12BB5DCC6}"/>
              </a:ext>
            </a:extLst>
          </p:cNvPr>
          <p:cNvSpPr/>
          <p:nvPr/>
        </p:nvSpPr>
        <p:spPr>
          <a:xfrm>
            <a:off x="8769460" y="456082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A6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908831A-F786-4852-B84B-CE036C72743E}"/>
              </a:ext>
            </a:extLst>
          </p:cNvPr>
          <p:cNvSpPr/>
          <p:nvPr/>
        </p:nvSpPr>
        <p:spPr>
          <a:xfrm>
            <a:off x="8769460" y="493074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41227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261360" y="694161"/>
            <a:ext cx="56692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NUMBERED LIST INFOGRAPHIC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E2B38DE-DC8B-4133-A80E-3B21BF313362}"/>
              </a:ext>
            </a:extLst>
          </p:cNvPr>
          <p:cNvSpPr/>
          <p:nvPr/>
        </p:nvSpPr>
        <p:spPr>
          <a:xfrm>
            <a:off x="1454922" y="4344631"/>
            <a:ext cx="3260713" cy="1828800"/>
          </a:xfrm>
          <a:custGeom>
            <a:avLst/>
            <a:gdLst>
              <a:gd name="connsiteX0" fmla="*/ 517513 w 3260713"/>
              <a:gd name="connsiteY0" fmla="*/ 0 h 1828800"/>
              <a:gd name="connsiteX1" fmla="*/ 2346313 w 3260713"/>
              <a:gd name="connsiteY1" fmla="*/ 0 h 1828800"/>
              <a:gd name="connsiteX2" fmla="*/ 3260713 w 3260713"/>
              <a:gd name="connsiteY2" fmla="*/ 914400 h 1828800"/>
              <a:gd name="connsiteX3" fmla="*/ 2346313 w 3260713"/>
              <a:gd name="connsiteY3" fmla="*/ 1828800 h 1828800"/>
              <a:gd name="connsiteX4" fmla="*/ 517513 w 3260713"/>
              <a:gd name="connsiteY4" fmla="*/ 1828800 h 1828800"/>
              <a:gd name="connsiteX5" fmla="*/ 6263 w 3260713"/>
              <a:gd name="connsiteY5" fmla="*/ 1672635 h 1828800"/>
              <a:gd name="connsiteX6" fmla="*/ 2455 w 3260713"/>
              <a:gd name="connsiteY6" fmla="*/ 1669493 h 1828800"/>
              <a:gd name="connsiteX7" fmla="*/ 52256 w 3260713"/>
              <a:gd name="connsiteY7" fmla="*/ 1656793 h 1828800"/>
              <a:gd name="connsiteX8" fmla="*/ 122085 w 3260713"/>
              <a:gd name="connsiteY8" fmla="*/ 1628238 h 1828800"/>
              <a:gd name="connsiteX9" fmla="*/ 320459 w 3260713"/>
              <a:gd name="connsiteY9" fmla="*/ 1442198 h 1828800"/>
              <a:gd name="connsiteX10" fmla="*/ 389325 w 3260713"/>
              <a:gd name="connsiteY10" fmla="*/ 1189863 h 1828800"/>
              <a:gd name="connsiteX11" fmla="*/ 347697 w 3260713"/>
              <a:gd name="connsiteY11" fmla="*/ 1009476 h 1828800"/>
              <a:gd name="connsiteX12" fmla="*/ 231037 w 3260713"/>
              <a:gd name="connsiteY12" fmla="*/ 887676 h 1828800"/>
              <a:gd name="connsiteX13" fmla="*/ 97417 w 3260713"/>
              <a:gd name="connsiteY13" fmla="*/ 837312 h 1828800"/>
              <a:gd name="connsiteX14" fmla="*/ 258789 w 3260713"/>
              <a:gd name="connsiteY14" fmla="*/ 698553 h 1828800"/>
              <a:gd name="connsiteX15" fmla="*/ 312236 w 3260713"/>
              <a:gd name="connsiteY15" fmla="*/ 521764 h 1828800"/>
              <a:gd name="connsiteX16" fmla="*/ 180672 w 3260713"/>
              <a:gd name="connsiteY16" fmla="*/ 245274 h 1828800"/>
              <a:gd name="connsiteX17" fmla="*/ 8252 w 3260713"/>
              <a:gd name="connsiteY17" fmla="*/ 162789 h 1828800"/>
              <a:gd name="connsiteX18" fmla="*/ 0 w 3260713"/>
              <a:gd name="connsiteY18" fmla="*/ 161333 h 1828800"/>
              <a:gd name="connsiteX19" fmla="*/ 6263 w 3260713"/>
              <a:gd name="connsiteY19" fmla="*/ 156165 h 1828800"/>
              <a:gd name="connsiteX20" fmla="*/ 517513 w 3260713"/>
              <a:gd name="connsiteY20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60713" h="1828800">
                <a:moveTo>
                  <a:pt x="517513" y="0"/>
                </a:moveTo>
                <a:lnTo>
                  <a:pt x="2346313" y="0"/>
                </a:lnTo>
                <a:cubicBezTo>
                  <a:pt x="2851322" y="0"/>
                  <a:pt x="3260713" y="409391"/>
                  <a:pt x="3260713" y="914400"/>
                </a:cubicBezTo>
                <a:cubicBezTo>
                  <a:pt x="3260713" y="1419409"/>
                  <a:pt x="2851322" y="1828800"/>
                  <a:pt x="2346313" y="1828800"/>
                </a:cubicBezTo>
                <a:lnTo>
                  <a:pt x="517513" y="1828800"/>
                </a:lnTo>
                <a:cubicBezTo>
                  <a:pt x="328135" y="1828800"/>
                  <a:pt x="152203" y="1771230"/>
                  <a:pt x="6263" y="1672635"/>
                </a:cubicBezTo>
                <a:lnTo>
                  <a:pt x="2455" y="1669493"/>
                </a:lnTo>
                <a:lnTo>
                  <a:pt x="52256" y="1656793"/>
                </a:lnTo>
                <a:cubicBezTo>
                  <a:pt x="77224" y="1648634"/>
                  <a:pt x="100500" y="1639116"/>
                  <a:pt x="122085" y="1628238"/>
                </a:cubicBezTo>
                <a:cubicBezTo>
                  <a:pt x="208424" y="1584726"/>
                  <a:pt x="274549" y="1522713"/>
                  <a:pt x="320459" y="1442198"/>
                </a:cubicBezTo>
                <a:cubicBezTo>
                  <a:pt x="366370" y="1361684"/>
                  <a:pt x="389325" y="1277572"/>
                  <a:pt x="389325" y="1189863"/>
                </a:cubicBezTo>
                <a:cubicBezTo>
                  <a:pt x="389325" y="1119969"/>
                  <a:pt x="375449" y="1059840"/>
                  <a:pt x="347697" y="1009476"/>
                </a:cubicBezTo>
                <a:cubicBezTo>
                  <a:pt x="319945" y="959112"/>
                  <a:pt x="281059" y="918512"/>
                  <a:pt x="231037" y="887676"/>
                </a:cubicBezTo>
                <a:cubicBezTo>
                  <a:pt x="200201" y="868490"/>
                  <a:pt x="155662" y="851702"/>
                  <a:pt x="97417" y="837312"/>
                </a:cubicBezTo>
                <a:cubicBezTo>
                  <a:pt x="169366" y="797569"/>
                  <a:pt x="223157" y="751316"/>
                  <a:pt x="258789" y="698553"/>
                </a:cubicBezTo>
                <a:cubicBezTo>
                  <a:pt x="294420" y="645790"/>
                  <a:pt x="312236" y="586861"/>
                  <a:pt x="312236" y="521764"/>
                </a:cubicBezTo>
                <a:cubicBezTo>
                  <a:pt x="312236" y="410757"/>
                  <a:pt x="268382" y="318593"/>
                  <a:pt x="180672" y="245274"/>
                </a:cubicBezTo>
                <a:cubicBezTo>
                  <a:pt x="136818" y="208614"/>
                  <a:pt x="79344" y="181119"/>
                  <a:pt x="8252" y="162789"/>
                </a:cubicBezTo>
                <a:lnTo>
                  <a:pt x="0" y="161333"/>
                </a:lnTo>
                <a:lnTo>
                  <a:pt x="6263" y="156165"/>
                </a:lnTo>
                <a:cubicBezTo>
                  <a:pt x="152203" y="57570"/>
                  <a:pt x="328135" y="0"/>
                  <a:pt x="51751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B2F12CC-BFAF-4C4D-B5D0-96A2079AE041}"/>
              </a:ext>
            </a:extLst>
          </p:cNvPr>
          <p:cNvSpPr/>
          <p:nvPr/>
        </p:nvSpPr>
        <p:spPr>
          <a:xfrm>
            <a:off x="618000" y="4479925"/>
            <a:ext cx="1244719" cy="1558212"/>
          </a:xfrm>
          <a:custGeom>
            <a:avLst/>
            <a:gdLst>
              <a:gd name="connsiteX0" fmla="*/ 418332 w 1244719"/>
              <a:gd name="connsiteY0" fmla="*/ 1079237 h 1558212"/>
              <a:gd name="connsiteX1" fmla="*/ 494907 w 1244719"/>
              <a:gd name="connsiteY1" fmla="*/ 1254484 h 1558212"/>
              <a:gd name="connsiteX2" fmla="*/ 553880 w 1244719"/>
              <a:gd name="connsiteY2" fmla="*/ 1291101 h 1558212"/>
              <a:gd name="connsiteX3" fmla="*/ 625098 w 1244719"/>
              <a:gd name="connsiteY3" fmla="*/ 1302992 h 1558212"/>
              <a:gd name="connsiteX4" fmla="*/ 726329 w 1244719"/>
              <a:gd name="connsiteY4" fmla="*/ 1425684 h 1558212"/>
              <a:gd name="connsiteX5" fmla="*/ 857849 w 1244719"/>
              <a:gd name="connsiteY5" fmla="*/ 1534199 h 1558212"/>
              <a:gd name="connsiteX6" fmla="*/ 827671 w 1244719"/>
              <a:gd name="connsiteY6" fmla="*/ 1541895 h 1558212"/>
              <a:gd name="connsiteX7" fmla="*/ 637263 w 1244719"/>
              <a:gd name="connsiteY7" fmla="*/ 1558212 h 1558212"/>
              <a:gd name="connsiteX8" fmla="*/ 312978 w 1244719"/>
              <a:gd name="connsiteY8" fmla="*/ 1509904 h 1558212"/>
              <a:gd name="connsiteX9" fmla="*/ 117688 w 1244719"/>
              <a:gd name="connsiteY9" fmla="*/ 1368575 h 1558212"/>
              <a:gd name="connsiteX10" fmla="*/ 0 w 1244719"/>
              <a:gd name="connsiteY10" fmla="*/ 1134740 h 1558212"/>
              <a:gd name="connsiteX11" fmla="*/ 609511 w 1244719"/>
              <a:gd name="connsiteY11" fmla="*/ 0 h 1558212"/>
              <a:gd name="connsiteX12" fmla="*/ 746793 w 1244719"/>
              <a:gd name="connsiteY12" fmla="*/ 6874 h 1558212"/>
              <a:gd name="connsiteX13" fmla="*/ 855393 w 1244719"/>
              <a:gd name="connsiteY13" fmla="*/ 26039 h 1558212"/>
              <a:gd name="connsiteX14" fmla="*/ 855394 w 1244719"/>
              <a:gd name="connsiteY14" fmla="*/ 26038 h 1558212"/>
              <a:gd name="connsiteX15" fmla="*/ 863646 w 1244719"/>
              <a:gd name="connsiteY15" fmla="*/ 27494 h 1558212"/>
              <a:gd name="connsiteX16" fmla="*/ 1036066 w 1244719"/>
              <a:gd name="connsiteY16" fmla="*/ 109979 h 1558212"/>
              <a:gd name="connsiteX17" fmla="*/ 1167630 w 1244719"/>
              <a:gd name="connsiteY17" fmla="*/ 386469 h 1558212"/>
              <a:gd name="connsiteX18" fmla="*/ 1114183 w 1244719"/>
              <a:gd name="connsiteY18" fmla="*/ 563258 h 1558212"/>
              <a:gd name="connsiteX19" fmla="*/ 952811 w 1244719"/>
              <a:gd name="connsiteY19" fmla="*/ 702017 h 1558212"/>
              <a:gd name="connsiteX20" fmla="*/ 1086431 w 1244719"/>
              <a:gd name="connsiteY20" fmla="*/ 752381 h 1558212"/>
              <a:gd name="connsiteX21" fmla="*/ 1203091 w 1244719"/>
              <a:gd name="connsiteY21" fmla="*/ 874181 h 1558212"/>
              <a:gd name="connsiteX22" fmla="*/ 1244719 w 1244719"/>
              <a:gd name="connsiteY22" fmla="*/ 1054568 h 1558212"/>
              <a:gd name="connsiteX23" fmla="*/ 1175853 w 1244719"/>
              <a:gd name="connsiteY23" fmla="*/ 1306903 h 1558212"/>
              <a:gd name="connsiteX24" fmla="*/ 977479 w 1244719"/>
              <a:gd name="connsiteY24" fmla="*/ 1492943 h 1558212"/>
              <a:gd name="connsiteX25" fmla="*/ 907650 w 1244719"/>
              <a:gd name="connsiteY25" fmla="*/ 1521498 h 1558212"/>
              <a:gd name="connsiteX26" fmla="*/ 857849 w 1244719"/>
              <a:gd name="connsiteY26" fmla="*/ 1534198 h 1558212"/>
              <a:gd name="connsiteX27" fmla="*/ 726329 w 1244719"/>
              <a:gd name="connsiteY27" fmla="*/ 1425683 h 1558212"/>
              <a:gd name="connsiteX28" fmla="*/ 625098 w 1244719"/>
              <a:gd name="connsiteY28" fmla="*/ 1302991 h 1558212"/>
              <a:gd name="connsiteX29" fmla="*/ 626985 w 1244719"/>
              <a:gd name="connsiteY29" fmla="*/ 1303306 h 1558212"/>
              <a:gd name="connsiteX30" fmla="*/ 767285 w 1244719"/>
              <a:gd name="connsiteY30" fmla="*/ 1241635 h 1558212"/>
              <a:gd name="connsiteX31" fmla="*/ 823303 w 1244719"/>
              <a:gd name="connsiteY31" fmla="*/ 1077180 h 1558212"/>
              <a:gd name="connsiteX32" fmla="*/ 769341 w 1244719"/>
              <a:gd name="connsiteY32" fmla="*/ 914781 h 1558212"/>
              <a:gd name="connsiteX33" fmla="*/ 622873 w 1244719"/>
              <a:gd name="connsiteY33" fmla="*/ 857222 h 1558212"/>
              <a:gd name="connsiteX34" fmla="*/ 487198 w 1244719"/>
              <a:gd name="connsiteY34" fmla="*/ 881890 h 1558212"/>
              <a:gd name="connsiteX35" fmla="*/ 508782 w 1244719"/>
              <a:gd name="connsiteY35" fmla="*/ 582787 h 1558212"/>
              <a:gd name="connsiteX36" fmla="*/ 563258 w 1244719"/>
              <a:gd name="connsiteY36" fmla="*/ 587926 h 1558212"/>
              <a:gd name="connsiteX37" fmla="*/ 700475 w 1244719"/>
              <a:gd name="connsiteY37" fmla="*/ 535506 h 1558212"/>
              <a:gd name="connsiteX38" fmla="*/ 755465 w 1244719"/>
              <a:gd name="connsiteY38" fmla="*/ 411137 h 1558212"/>
              <a:gd name="connsiteX39" fmla="*/ 714351 w 1244719"/>
              <a:gd name="connsiteY39" fmla="*/ 301158 h 1558212"/>
              <a:gd name="connsiteX40" fmla="*/ 665529 w 1244719"/>
              <a:gd name="connsiteY40" fmla="*/ 270323 h 1558212"/>
              <a:gd name="connsiteX41" fmla="*/ 618805 w 1244719"/>
              <a:gd name="connsiteY41" fmla="*/ 262847 h 1558212"/>
              <a:gd name="connsiteX42" fmla="*/ 618804 w 1244719"/>
              <a:gd name="connsiteY42" fmla="*/ 262848 h 1558212"/>
              <a:gd name="connsiteX43" fmla="*/ 601288 w 1244719"/>
              <a:gd name="connsiteY43" fmla="*/ 260045 h 1558212"/>
              <a:gd name="connsiteX44" fmla="*/ 481031 w 1244719"/>
              <a:gd name="connsiteY44" fmla="*/ 304756 h 1558212"/>
              <a:gd name="connsiteX45" fmla="*/ 418332 w 1244719"/>
              <a:gd name="connsiteY45" fmla="*/ 461503 h 1558212"/>
              <a:gd name="connsiteX46" fmla="*/ 22612 w 1244719"/>
              <a:gd name="connsiteY46" fmla="*/ 390581 h 1558212"/>
              <a:gd name="connsiteX47" fmla="*/ 212249 w 1244719"/>
              <a:gd name="connsiteY47" fmla="*/ 100729 h 1558212"/>
              <a:gd name="connsiteX48" fmla="*/ 609511 w 1244719"/>
              <a:gd name="connsiteY48" fmla="*/ 0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244719" h="1558212">
                <a:moveTo>
                  <a:pt x="418332" y="1079237"/>
                </a:moveTo>
                <a:cubicBezTo>
                  <a:pt x="434778" y="1163520"/>
                  <a:pt x="460302" y="1221936"/>
                  <a:pt x="494907" y="1254484"/>
                </a:cubicBezTo>
                <a:cubicBezTo>
                  <a:pt x="512209" y="1270759"/>
                  <a:pt x="531867" y="1282964"/>
                  <a:pt x="553880" y="1291101"/>
                </a:cubicBezTo>
                <a:lnTo>
                  <a:pt x="625098" y="1302992"/>
                </a:lnTo>
                <a:lnTo>
                  <a:pt x="726329" y="1425684"/>
                </a:lnTo>
                <a:lnTo>
                  <a:pt x="857849" y="1534199"/>
                </a:lnTo>
                <a:lnTo>
                  <a:pt x="827671" y="1541895"/>
                </a:lnTo>
                <a:cubicBezTo>
                  <a:pt x="770968" y="1552773"/>
                  <a:pt x="707499" y="1558212"/>
                  <a:pt x="637263" y="1558212"/>
                </a:cubicBezTo>
                <a:cubicBezTo>
                  <a:pt x="500217" y="1558212"/>
                  <a:pt x="392122" y="1542109"/>
                  <a:pt x="312978" y="1509904"/>
                </a:cubicBezTo>
                <a:cubicBezTo>
                  <a:pt x="233834" y="1477698"/>
                  <a:pt x="168737" y="1430588"/>
                  <a:pt x="117688" y="1368575"/>
                </a:cubicBezTo>
                <a:cubicBezTo>
                  <a:pt x="66638" y="1306562"/>
                  <a:pt x="27409" y="1228617"/>
                  <a:pt x="0" y="1134740"/>
                </a:cubicBezTo>
                <a:close/>
                <a:moveTo>
                  <a:pt x="609511" y="0"/>
                </a:moveTo>
                <a:cubicBezTo>
                  <a:pt x="658676" y="0"/>
                  <a:pt x="704437" y="2291"/>
                  <a:pt x="746793" y="6874"/>
                </a:cubicBezTo>
                <a:lnTo>
                  <a:pt x="855393" y="26039"/>
                </a:lnTo>
                <a:lnTo>
                  <a:pt x="855394" y="26038"/>
                </a:lnTo>
                <a:lnTo>
                  <a:pt x="863646" y="27494"/>
                </a:lnTo>
                <a:cubicBezTo>
                  <a:pt x="934738" y="45824"/>
                  <a:pt x="992212" y="73319"/>
                  <a:pt x="1036066" y="109979"/>
                </a:cubicBezTo>
                <a:cubicBezTo>
                  <a:pt x="1123776" y="183298"/>
                  <a:pt x="1167630" y="275462"/>
                  <a:pt x="1167630" y="386469"/>
                </a:cubicBezTo>
                <a:cubicBezTo>
                  <a:pt x="1167630" y="451566"/>
                  <a:pt x="1149814" y="510495"/>
                  <a:pt x="1114183" y="563258"/>
                </a:cubicBezTo>
                <a:cubicBezTo>
                  <a:pt x="1078551" y="616021"/>
                  <a:pt x="1024760" y="662274"/>
                  <a:pt x="952811" y="702017"/>
                </a:cubicBezTo>
                <a:cubicBezTo>
                  <a:pt x="1011056" y="716407"/>
                  <a:pt x="1055595" y="733195"/>
                  <a:pt x="1086431" y="752381"/>
                </a:cubicBezTo>
                <a:cubicBezTo>
                  <a:pt x="1136453" y="783217"/>
                  <a:pt x="1175339" y="823817"/>
                  <a:pt x="1203091" y="874181"/>
                </a:cubicBezTo>
                <a:cubicBezTo>
                  <a:pt x="1230843" y="924545"/>
                  <a:pt x="1244719" y="984674"/>
                  <a:pt x="1244719" y="1054568"/>
                </a:cubicBezTo>
                <a:cubicBezTo>
                  <a:pt x="1244719" y="1142277"/>
                  <a:pt x="1221764" y="1226389"/>
                  <a:pt x="1175853" y="1306903"/>
                </a:cubicBezTo>
                <a:cubicBezTo>
                  <a:pt x="1129943" y="1387418"/>
                  <a:pt x="1063818" y="1449431"/>
                  <a:pt x="977479" y="1492943"/>
                </a:cubicBezTo>
                <a:cubicBezTo>
                  <a:pt x="955894" y="1503821"/>
                  <a:pt x="932618" y="1513339"/>
                  <a:pt x="907650" y="1521498"/>
                </a:cubicBezTo>
                <a:lnTo>
                  <a:pt x="857849" y="1534198"/>
                </a:lnTo>
                <a:lnTo>
                  <a:pt x="726329" y="1425683"/>
                </a:lnTo>
                <a:lnTo>
                  <a:pt x="625098" y="1302991"/>
                </a:lnTo>
                <a:lnTo>
                  <a:pt x="626985" y="1303306"/>
                </a:lnTo>
                <a:cubicBezTo>
                  <a:pt x="683173" y="1303306"/>
                  <a:pt x="729940" y="1282749"/>
                  <a:pt x="767285" y="1241635"/>
                </a:cubicBezTo>
                <a:cubicBezTo>
                  <a:pt x="804630" y="1200522"/>
                  <a:pt x="823303" y="1145703"/>
                  <a:pt x="823303" y="1077180"/>
                </a:cubicBezTo>
                <a:cubicBezTo>
                  <a:pt x="823303" y="1007287"/>
                  <a:pt x="805315" y="953154"/>
                  <a:pt x="769341" y="914781"/>
                </a:cubicBezTo>
                <a:cubicBezTo>
                  <a:pt x="733366" y="876408"/>
                  <a:pt x="684544" y="857222"/>
                  <a:pt x="622873" y="857222"/>
                </a:cubicBezTo>
                <a:cubicBezTo>
                  <a:pt x="589982" y="857222"/>
                  <a:pt x="544757" y="865444"/>
                  <a:pt x="487198" y="881890"/>
                </a:cubicBezTo>
                <a:lnTo>
                  <a:pt x="508782" y="582787"/>
                </a:lnTo>
                <a:cubicBezTo>
                  <a:pt x="532080" y="586213"/>
                  <a:pt x="550239" y="587926"/>
                  <a:pt x="563258" y="587926"/>
                </a:cubicBezTo>
                <a:cubicBezTo>
                  <a:pt x="618076" y="587926"/>
                  <a:pt x="663816" y="570453"/>
                  <a:pt x="700475" y="535506"/>
                </a:cubicBezTo>
                <a:cubicBezTo>
                  <a:pt x="737135" y="500560"/>
                  <a:pt x="755465" y="459103"/>
                  <a:pt x="755465" y="411137"/>
                </a:cubicBezTo>
                <a:cubicBezTo>
                  <a:pt x="755465" y="365227"/>
                  <a:pt x="741760" y="328567"/>
                  <a:pt x="714351" y="301158"/>
                </a:cubicBezTo>
                <a:cubicBezTo>
                  <a:pt x="700647" y="287454"/>
                  <a:pt x="684373" y="277175"/>
                  <a:pt x="665529" y="270323"/>
                </a:cubicBezTo>
                <a:lnTo>
                  <a:pt x="618805" y="262847"/>
                </a:lnTo>
                <a:lnTo>
                  <a:pt x="618804" y="262848"/>
                </a:lnTo>
                <a:lnTo>
                  <a:pt x="601288" y="260045"/>
                </a:lnTo>
                <a:cubicBezTo>
                  <a:pt x="551952" y="260045"/>
                  <a:pt x="511866" y="274949"/>
                  <a:pt x="481031" y="304756"/>
                </a:cubicBezTo>
                <a:cubicBezTo>
                  <a:pt x="450195" y="334564"/>
                  <a:pt x="429296" y="386812"/>
                  <a:pt x="418332" y="461503"/>
                </a:cubicBezTo>
                <a:lnTo>
                  <a:pt x="22612" y="390581"/>
                </a:lnTo>
                <a:cubicBezTo>
                  <a:pt x="55503" y="264499"/>
                  <a:pt x="118716" y="167882"/>
                  <a:pt x="212249" y="100729"/>
                </a:cubicBezTo>
                <a:cubicBezTo>
                  <a:pt x="305783" y="33577"/>
                  <a:pt x="438204" y="0"/>
                  <a:pt x="609511" y="0"/>
                </a:cubicBezTo>
                <a:close/>
              </a:path>
            </a:pathLst>
          </a:custGeom>
          <a:solidFill>
            <a:srgbClr val="FF8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DC4641B-7C78-4FD4-9B2A-B1924C41CDDA}"/>
              </a:ext>
            </a:extLst>
          </p:cNvPr>
          <p:cNvSpPr/>
          <p:nvPr/>
        </p:nvSpPr>
        <p:spPr>
          <a:xfrm>
            <a:off x="7452939" y="4486589"/>
            <a:ext cx="1316667" cy="1532516"/>
          </a:xfrm>
          <a:custGeom>
            <a:avLst/>
            <a:gdLst>
              <a:gd name="connsiteX0" fmla="*/ 762659 w 1316667"/>
              <a:gd name="connsiteY0" fmla="*/ 451883 h 1532516"/>
              <a:gd name="connsiteX1" fmla="*/ 494540 w 1316667"/>
              <a:gd name="connsiteY1" fmla="*/ 767393 h 1532516"/>
              <a:gd name="connsiteX2" fmla="*/ 494540 w 1316667"/>
              <a:gd name="connsiteY2" fmla="*/ 767395 h 1532516"/>
              <a:gd name="connsiteX3" fmla="*/ 359681 w 1316667"/>
              <a:gd name="connsiteY3" fmla="*/ 926089 h 1532516"/>
              <a:gd name="connsiteX4" fmla="*/ 509326 w 1316667"/>
              <a:gd name="connsiteY4" fmla="*/ 926089 h 1532516"/>
              <a:gd name="connsiteX5" fmla="*/ 509326 w 1316667"/>
              <a:gd name="connsiteY5" fmla="*/ 926088 h 1532516"/>
              <a:gd name="connsiteX6" fmla="*/ 762659 w 1316667"/>
              <a:gd name="connsiteY6" fmla="*/ 926088 h 1532516"/>
              <a:gd name="connsiteX7" fmla="*/ 910838 w 1316667"/>
              <a:gd name="connsiteY7" fmla="*/ 0 h 1532516"/>
              <a:gd name="connsiteX8" fmla="*/ 1127544 w 1316667"/>
              <a:gd name="connsiteY8" fmla="*/ 0 h 1532516"/>
              <a:gd name="connsiteX9" fmla="*/ 1127544 w 1316667"/>
              <a:gd name="connsiteY9" fmla="*/ 926088 h 1532516"/>
              <a:gd name="connsiteX10" fmla="*/ 1316667 w 1316667"/>
              <a:gd name="connsiteY10" fmla="*/ 926088 h 1532516"/>
              <a:gd name="connsiteX11" fmla="*/ 1316667 w 1316667"/>
              <a:gd name="connsiteY11" fmla="*/ 1250887 h 1532516"/>
              <a:gd name="connsiteX12" fmla="*/ 1127544 w 1316667"/>
              <a:gd name="connsiteY12" fmla="*/ 1250887 h 1532516"/>
              <a:gd name="connsiteX13" fmla="*/ 1127544 w 1316667"/>
              <a:gd name="connsiteY13" fmla="*/ 1532516 h 1532516"/>
              <a:gd name="connsiteX14" fmla="*/ 910839 w 1316667"/>
              <a:gd name="connsiteY14" fmla="*/ 1532516 h 1532516"/>
              <a:gd name="connsiteX15" fmla="*/ 910838 w 1316667"/>
              <a:gd name="connsiteY15" fmla="*/ 1532516 h 1532516"/>
              <a:gd name="connsiteX16" fmla="*/ 762660 w 1316667"/>
              <a:gd name="connsiteY16" fmla="*/ 1532516 h 1532516"/>
              <a:gd name="connsiteX17" fmla="*/ 762660 w 1316667"/>
              <a:gd name="connsiteY17" fmla="*/ 1413131 h 1532516"/>
              <a:gd name="connsiteX18" fmla="*/ 762659 w 1316667"/>
              <a:gd name="connsiteY18" fmla="*/ 1413130 h 1532516"/>
              <a:gd name="connsiteX19" fmla="*/ 762659 w 1316667"/>
              <a:gd name="connsiteY19" fmla="*/ 1250887 h 1532516"/>
              <a:gd name="connsiteX20" fmla="*/ 634475 w 1316667"/>
              <a:gd name="connsiteY20" fmla="*/ 1250887 h 1532516"/>
              <a:gd name="connsiteX21" fmla="*/ 634475 w 1316667"/>
              <a:gd name="connsiteY21" fmla="*/ 1250888 h 1532516"/>
              <a:gd name="connsiteX22" fmla="*/ 0 w 1316667"/>
              <a:gd name="connsiteY22" fmla="*/ 1250888 h 1532516"/>
              <a:gd name="connsiteX23" fmla="*/ 0 w 1316667"/>
              <a:gd name="connsiteY23" fmla="*/ 906560 h 1532516"/>
              <a:gd name="connsiteX24" fmla="*/ 762660 w 1316667"/>
              <a:gd name="connsiteY24" fmla="*/ 1 h 1532516"/>
              <a:gd name="connsiteX25" fmla="*/ 910837 w 1316667"/>
              <a:gd name="connsiteY25" fmla="*/ 1 h 153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16667" h="1532516">
                <a:moveTo>
                  <a:pt x="762659" y="451883"/>
                </a:moveTo>
                <a:lnTo>
                  <a:pt x="494540" y="767393"/>
                </a:lnTo>
                <a:lnTo>
                  <a:pt x="494540" y="767395"/>
                </a:lnTo>
                <a:lnTo>
                  <a:pt x="359681" y="926089"/>
                </a:lnTo>
                <a:lnTo>
                  <a:pt x="509326" y="926089"/>
                </a:lnTo>
                <a:lnTo>
                  <a:pt x="509326" y="926088"/>
                </a:lnTo>
                <a:lnTo>
                  <a:pt x="762659" y="926088"/>
                </a:lnTo>
                <a:close/>
                <a:moveTo>
                  <a:pt x="910838" y="0"/>
                </a:moveTo>
                <a:lnTo>
                  <a:pt x="1127544" y="0"/>
                </a:lnTo>
                <a:lnTo>
                  <a:pt x="1127544" y="926088"/>
                </a:lnTo>
                <a:lnTo>
                  <a:pt x="1316667" y="926088"/>
                </a:lnTo>
                <a:lnTo>
                  <a:pt x="1316667" y="1250887"/>
                </a:lnTo>
                <a:lnTo>
                  <a:pt x="1127544" y="1250887"/>
                </a:lnTo>
                <a:lnTo>
                  <a:pt x="1127544" y="1532516"/>
                </a:lnTo>
                <a:lnTo>
                  <a:pt x="910839" y="1532516"/>
                </a:lnTo>
                <a:lnTo>
                  <a:pt x="910838" y="1532516"/>
                </a:lnTo>
                <a:lnTo>
                  <a:pt x="762660" y="1532516"/>
                </a:lnTo>
                <a:lnTo>
                  <a:pt x="762660" y="1413131"/>
                </a:lnTo>
                <a:lnTo>
                  <a:pt x="762659" y="1413130"/>
                </a:lnTo>
                <a:lnTo>
                  <a:pt x="762659" y="1250887"/>
                </a:lnTo>
                <a:lnTo>
                  <a:pt x="634475" y="1250887"/>
                </a:lnTo>
                <a:lnTo>
                  <a:pt x="634475" y="1250888"/>
                </a:lnTo>
                <a:lnTo>
                  <a:pt x="0" y="1250888"/>
                </a:lnTo>
                <a:lnTo>
                  <a:pt x="0" y="906560"/>
                </a:lnTo>
                <a:lnTo>
                  <a:pt x="762660" y="1"/>
                </a:lnTo>
                <a:lnTo>
                  <a:pt x="910837" y="1"/>
                </a:lnTo>
                <a:close/>
              </a:path>
            </a:pathLst>
          </a:custGeom>
          <a:solidFill>
            <a:srgbClr val="4CA3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F0A2F11-4D1C-4090-8AFA-A8DE0455FB23}"/>
              </a:ext>
            </a:extLst>
          </p:cNvPr>
          <p:cNvSpPr/>
          <p:nvPr/>
        </p:nvSpPr>
        <p:spPr>
          <a:xfrm>
            <a:off x="8345305" y="4338447"/>
            <a:ext cx="3241243" cy="1828800"/>
          </a:xfrm>
          <a:custGeom>
            <a:avLst/>
            <a:gdLst>
              <a:gd name="connsiteX0" fmla="*/ 498043 w 3241243"/>
              <a:gd name="connsiteY0" fmla="*/ 0 h 1828800"/>
              <a:gd name="connsiteX1" fmla="*/ 2326843 w 3241243"/>
              <a:gd name="connsiteY1" fmla="*/ 0 h 1828800"/>
              <a:gd name="connsiteX2" fmla="*/ 3241243 w 3241243"/>
              <a:gd name="connsiteY2" fmla="*/ 914400 h 1828800"/>
              <a:gd name="connsiteX3" fmla="*/ 2326843 w 3241243"/>
              <a:gd name="connsiteY3" fmla="*/ 1828800 h 1828800"/>
              <a:gd name="connsiteX4" fmla="*/ 498043 w 3241243"/>
              <a:gd name="connsiteY4" fmla="*/ 1828800 h 1828800"/>
              <a:gd name="connsiteX5" fmla="*/ 62186 w 3241243"/>
              <a:gd name="connsiteY5" fmla="*/ 1718437 h 1828800"/>
              <a:gd name="connsiteX6" fmla="*/ 0 w 3241243"/>
              <a:gd name="connsiteY6" fmla="*/ 1680658 h 1828800"/>
              <a:gd name="connsiteX7" fmla="*/ 216706 w 3241243"/>
              <a:gd name="connsiteY7" fmla="*/ 1680658 h 1828800"/>
              <a:gd name="connsiteX8" fmla="*/ 216706 w 3241243"/>
              <a:gd name="connsiteY8" fmla="*/ 1399029 h 1828800"/>
              <a:gd name="connsiteX9" fmla="*/ 405829 w 3241243"/>
              <a:gd name="connsiteY9" fmla="*/ 1399029 h 1828800"/>
              <a:gd name="connsiteX10" fmla="*/ 405829 w 3241243"/>
              <a:gd name="connsiteY10" fmla="*/ 1074230 h 1828800"/>
              <a:gd name="connsiteX11" fmla="*/ 216706 w 3241243"/>
              <a:gd name="connsiteY11" fmla="*/ 1074230 h 1828800"/>
              <a:gd name="connsiteX12" fmla="*/ 216706 w 3241243"/>
              <a:gd name="connsiteY12" fmla="*/ 148142 h 1828800"/>
              <a:gd name="connsiteX13" fmla="*/ 0 w 3241243"/>
              <a:gd name="connsiteY13" fmla="*/ 148142 h 1828800"/>
              <a:gd name="connsiteX14" fmla="*/ 62186 w 3241243"/>
              <a:gd name="connsiteY14" fmla="*/ 110363 h 1828800"/>
              <a:gd name="connsiteX15" fmla="*/ 498043 w 3241243"/>
              <a:gd name="connsiteY15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1243" h="1828800">
                <a:moveTo>
                  <a:pt x="498043" y="0"/>
                </a:moveTo>
                <a:lnTo>
                  <a:pt x="2326843" y="0"/>
                </a:lnTo>
                <a:cubicBezTo>
                  <a:pt x="2831852" y="0"/>
                  <a:pt x="3241243" y="409391"/>
                  <a:pt x="3241243" y="914400"/>
                </a:cubicBezTo>
                <a:cubicBezTo>
                  <a:pt x="3241243" y="1419409"/>
                  <a:pt x="2831852" y="1828800"/>
                  <a:pt x="2326843" y="1828800"/>
                </a:cubicBezTo>
                <a:lnTo>
                  <a:pt x="498043" y="1828800"/>
                </a:lnTo>
                <a:cubicBezTo>
                  <a:pt x="340228" y="1828800"/>
                  <a:pt x="191750" y="1788821"/>
                  <a:pt x="62186" y="1718437"/>
                </a:cubicBezTo>
                <a:lnTo>
                  <a:pt x="0" y="1680658"/>
                </a:lnTo>
                <a:lnTo>
                  <a:pt x="216706" y="1680658"/>
                </a:lnTo>
                <a:lnTo>
                  <a:pt x="216706" y="1399029"/>
                </a:lnTo>
                <a:lnTo>
                  <a:pt x="405829" y="1399029"/>
                </a:lnTo>
                <a:lnTo>
                  <a:pt x="405829" y="1074230"/>
                </a:lnTo>
                <a:lnTo>
                  <a:pt x="216706" y="1074230"/>
                </a:lnTo>
                <a:lnTo>
                  <a:pt x="216706" y="148142"/>
                </a:lnTo>
                <a:lnTo>
                  <a:pt x="0" y="148142"/>
                </a:lnTo>
                <a:lnTo>
                  <a:pt x="62186" y="110363"/>
                </a:lnTo>
                <a:cubicBezTo>
                  <a:pt x="191750" y="39979"/>
                  <a:pt x="340228" y="0"/>
                  <a:pt x="49804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A0A2882-5DEF-4F73-9B02-C73AE3F377FC}"/>
              </a:ext>
            </a:extLst>
          </p:cNvPr>
          <p:cNvSpPr/>
          <p:nvPr/>
        </p:nvSpPr>
        <p:spPr>
          <a:xfrm>
            <a:off x="8067104" y="2056869"/>
            <a:ext cx="3519444" cy="1828800"/>
          </a:xfrm>
          <a:custGeom>
            <a:avLst/>
            <a:gdLst>
              <a:gd name="connsiteX0" fmla="*/ 776244 w 3519444"/>
              <a:gd name="connsiteY0" fmla="*/ 0 h 1828800"/>
              <a:gd name="connsiteX1" fmla="*/ 2605044 w 3519444"/>
              <a:gd name="connsiteY1" fmla="*/ 0 h 1828800"/>
              <a:gd name="connsiteX2" fmla="*/ 3519444 w 3519444"/>
              <a:gd name="connsiteY2" fmla="*/ 914400 h 1828800"/>
              <a:gd name="connsiteX3" fmla="*/ 2605044 w 3519444"/>
              <a:gd name="connsiteY3" fmla="*/ 1828800 h 1828800"/>
              <a:gd name="connsiteX4" fmla="*/ 776244 w 3519444"/>
              <a:gd name="connsiteY4" fmla="*/ 1828800 h 1828800"/>
              <a:gd name="connsiteX5" fmla="*/ 340387 w 3519444"/>
              <a:gd name="connsiteY5" fmla="*/ 1718437 h 1828800"/>
              <a:gd name="connsiteX6" fmla="*/ 278201 w 3519444"/>
              <a:gd name="connsiteY6" fmla="*/ 1680658 h 1828800"/>
              <a:gd name="connsiteX7" fmla="*/ 653709 w 3519444"/>
              <a:gd name="connsiteY7" fmla="*/ 1680658 h 1828800"/>
              <a:gd name="connsiteX8" fmla="*/ 653709 w 3519444"/>
              <a:gd name="connsiteY8" fmla="*/ 1339414 h 1828800"/>
              <a:gd name="connsiteX9" fmla="*/ 0 w 3519444"/>
              <a:gd name="connsiteY9" fmla="*/ 1339414 h 1828800"/>
              <a:gd name="connsiteX10" fmla="*/ 100215 w 3519444"/>
              <a:gd name="connsiteY10" fmla="*/ 1247936 h 1828800"/>
              <a:gd name="connsiteX11" fmla="*/ 269295 w 3519444"/>
              <a:gd name="connsiteY11" fmla="*/ 1125622 h 1828800"/>
              <a:gd name="connsiteX12" fmla="*/ 562745 w 3519444"/>
              <a:gd name="connsiteY12" fmla="*/ 850160 h 1828800"/>
              <a:gd name="connsiteX13" fmla="*/ 643430 w 3519444"/>
              <a:gd name="connsiteY13" fmla="*/ 587032 h 1828800"/>
              <a:gd name="connsiteX14" fmla="*/ 573023 w 3519444"/>
              <a:gd name="connsiteY14" fmla="*/ 353197 h 1828800"/>
              <a:gd name="connsiteX15" fmla="*/ 379788 w 3519444"/>
              <a:gd name="connsiteY15" fmla="*/ 198507 h 1828800"/>
              <a:gd name="connsiteX16" fmla="*/ 312239 w 3519444"/>
              <a:gd name="connsiteY16" fmla="*/ 176473 h 1828800"/>
              <a:gd name="connsiteX17" fmla="*/ 254242 w 3519444"/>
              <a:gd name="connsiteY17" fmla="*/ 165037 h 1828800"/>
              <a:gd name="connsiteX18" fmla="*/ 264994 w 3519444"/>
              <a:gd name="connsiteY18" fmla="*/ 156165 h 1828800"/>
              <a:gd name="connsiteX19" fmla="*/ 776244 w 3519444"/>
              <a:gd name="connsiteY19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19444" h="1828800">
                <a:moveTo>
                  <a:pt x="776244" y="0"/>
                </a:moveTo>
                <a:lnTo>
                  <a:pt x="2605044" y="0"/>
                </a:lnTo>
                <a:cubicBezTo>
                  <a:pt x="3110053" y="0"/>
                  <a:pt x="3519444" y="409391"/>
                  <a:pt x="3519444" y="914400"/>
                </a:cubicBezTo>
                <a:cubicBezTo>
                  <a:pt x="3519444" y="1419409"/>
                  <a:pt x="3110053" y="1828800"/>
                  <a:pt x="2605044" y="1828800"/>
                </a:cubicBezTo>
                <a:lnTo>
                  <a:pt x="776244" y="1828800"/>
                </a:lnTo>
                <a:cubicBezTo>
                  <a:pt x="618429" y="1828800"/>
                  <a:pt x="469951" y="1788821"/>
                  <a:pt x="340387" y="1718437"/>
                </a:cubicBezTo>
                <a:lnTo>
                  <a:pt x="278201" y="1680658"/>
                </a:lnTo>
                <a:lnTo>
                  <a:pt x="653709" y="1680658"/>
                </a:lnTo>
                <a:lnTo>
                  <a:pt x="653709" y="1339414"/>
                </a:lnTo>
                <a:lnTo>
                  <a:pt x="0" y="1339414"/>
                </a:lnTo>
                <a:cubicBezTo>
                  <a:pt x="38373" y="1301726"/>
                  <a:pt x="71778" y="1271233"/>
                  <a:pt x="100215" y="1247936"/>
                </a:cubicBezTo>
                <a:cubicBezTo>
                  <a:pt x="128652" y="1224638"/>
                  <a:pt x="185012" y="1183867"/>
                  <a:pt x="269295" y="1125622"/>
                </a:cubicBezTo>
                <a:cubicBezTo>
                  <a:pt x="411138" y="1025579"/>
                  <a:pt x="508954" y="933758"/>
                  <a:pt x="562745" y="850160"/>
                </a:cubicBezTo>
                <a:cubicBezTo>
                  <a:pt x="616535" y="766562"/>
                  <a:pt x="643430" y="678853"/>
                  <a:pt x="643430" y="587032"/>
                </a:cubicBezTo>
                <a:cubicBezTo>
                  <a:pt x="643430" y="500693"/>
                  <a:pt x="619961" y="422748"/>
                  <a:pt x="573023" y="353197"/>
                </a:cubicBezTo>
                <a:cubicBezTo>
                  <a:pt x="526085" y="283647"/>
                  <a:pt x="461673" y="232083"/>
                  <a:pt x="379788" y="198507"/>
                </a:cubicBezTo>
                <a:cubicBezTo>
                  <a:pt x="359317" y="190113"/>
                  <a:pt x="336801" y="182768"/>
                  <a:pt x="312239" y="176473"/>
                </a:cubicBezTo>
                <a:lnTo>
                  <a:pt x="254242" y="165037"/>
                </a:lnTo>
                <a:lnTo>
                  <a:pt x="264994" y="156165"/>
                </a:lnTo>
                <a:cubicBezTo>
                  <a:pt x="410934" y="57570"/>
                  <a:pt x="586866" y="0"/>
                  <a:pt x="77624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881EED0-1D38-4FE7-93C9-0A7DD1CD255A}"/>
              </a:ext>
            </a:extLst>
          </p:cNvPr>
          <p:cNvSpPr/>
          <p:nvPr/>
        </p:nvSpPr>
        <p:spPr>
          <a:xfrm>
            <a:off x="7483259" y="2205011"/>
            <a:ext cx="1256027" cy="1532517"/>
          </a:xfrm>
          <a:custGeom>
            <a:avLst/>
            <a:gdLst>
              <a:gd name="connsiteX0" fmla="*/ 468515 w 1256027"/>
              <a:gd name="connsiteY0" fmla="*/ 852470 h 1532517"/>
              <a:gd name="connsiteX1" fmla="*/ 468882 w 1256027"/>
              <a:gd name="connsiteY1" fmla="*/ 859751 h 1532517"/>
              <a:gd name="connsiteX2" fmla="*/ 867311 w 1256027"/>
              <a:gd name="connsiteY2" fmla="*/ 1524494 h 1532517"/>
              <a:gd name="connsiteX3" fmla="*/ 880518 w 1256027"/>
              <a:gd name="connsiteY3" fmla="*/ 1532517 h 1532517"/>
              <a:gd name="connsiteX4" fmla="*/ 0 w 1256027"/>
              <a:gd name="connsiteY4" fmla="*/ 1532517 h 1532517"/>
              <a:gd name="connsiteX5" fmla="*/ 131051 w 1256027"/>
              <a:gd name="connsiteY5" fmla="*/ 1182536 h 1532517"/>
              <a:gd name="connsiteX6" fmla="*/ 403076 w 1256027"/>
              <a:gd name="connsiteY6" fmla="*/ 903380 h 1532517"/>
              <a:gd name="connsiteX7" fmla="*/ 856560 w 1256027"/>
              <a:gd name="connsiteY7" fmla="*/ 16896 h 1532517"/>
              <a:gd name="connsiteX8" fmla="*/ 914557 w 1256027"/>
              <a:gd name="connsiteY8" fmla="*/ 28332 h 1532517"/>
              <a:gd name="connsiteX9" fmla="*/ 982106 w 1256027"/>
              <a:gd name="connsiteY9" fmla="*/ 50366 h 1532517"/>
              <a:gd name="connsiteX10" fmla="*/ 1175341 w 1256027"/>
              <a:gd name="connsiteY10" fmla="*/ 205056 h 1532517"/>
              <a:gd name="connsiteX11" fmla="*/ 1245748 w 1256027"/>
              <a:gd name="connsiteY11" fmla="*/ 438891 h 1532517"/>
              <a:gd name="connsiteX12" fmla="*/ 1165063 w 1256027"/>
              <a:gd name="connsiteY12" fmla="*/ 702019 h 1532517"/>
              <a:gd name="connsiteX13" fmla="*/ 871613 w 1256027"/>
              <a:gd name="connsiteY13" fmla="*/ 977481 h 1532517"/>
              <a:gd name="connsiteX14" fmla="*/ 702533 w 1256027"/>
              <a:gd name="connsiteY14" fmla="*/ 1099795 h 1532517"/>
              <a:gd name="connsiteX15" fmla="*/ 602318 w 1256027"/>
              <a:gd name="connsiteY15" fmla="*/ 1191273 h 1532517"/>
              <a:gd name="connsiteX16" fmla="*/ 1256027 w 1256027"/>
              <a:gd name="connsiteY16" fmla="*/ 1191273 h 1532517"/>
              <a:gd name="connsiteX17" fmla="*/ 1256027 w 1256027"/>
              <a:gd name="connsiteY17" fmla="*/ 1532517 h 1532517"/>
              <a:gd name="connsiteX18" fmla="*/ 880519 w 1256027"/>
              <a:gd name="connsiteY18" fmla="*/ 1532517 h 1532517"/>
              <a:gd name="connsiteX19" fmla="*/ 867312 w 1256027"/>
              <a:gd name="connsiteY19" fmla="*/ 1524494 h 1532517"/>
              <a:gd name="connsiteX20" fmla="*/ 468883 w 1256027"/>
              <a:gd name="connsiteY20" fmla="*/ 859751 h 1532517"/>
              <a:gd name="connsiteX21" fmla="*/ 468516 w 1256027"/>
              <a:gd name="connsiteY21" fmla="*/ 852470 h 1532517"/>
              <a:gd name="connsiteX22" fmla="*/ 541675 w 1256027"/>
              <a:gd name="connsiteY22" fmla="*/ 795553 h 1532517"/>
              <a:gd name="connsiteX23" fmla="*/ 777052 w 1256027"/>
              <a:gd name="connsiteY23" fmla="*/ 587928 h 1532517"/>
              <a:gd name="connsiteX24" fmla="*/ 828444 w 1256027"/>
              <a:gd name="connsiteY24" fmla="*/ 453281 h 1532517"/>
              <a:gd name="connsiteX25" fmla="*/ 777565 w 1256027"/>
              <a:gd name="connsiteY25" fmla="*/ 335593 h 1532517"/>
              <a:gd name="connsiteX26" fmla="*/ 649599 w 1256027"/>
              <a:gd name="connsiteY26" fmla="*/ 286770 h 1532517"/>
              <a:gd name="connsiteX27" fmla="*/ 595334 w 1256027"/>
              <a:gd name="connsiteY27" fmla="*/ 296149 h 1532517"/>
              <a:gd name="connsiteX28" fmla="*/ 620327 w 1256027"/>
              <a:gd name="connsiteY28" fmla="*/ 255009 h 1532517"/>
              <a:gd name="connsiteX29" fmla="*/ 731984 w 1256027"/>
              <a:gd name="connsiteY29" fmla="*/ 119681 h 1532517"/>
              <a:gd name="connsiteX30" fmla="*/ 638293 w 1256027"/>
              <a:gd name="connsiteY30" fmla="*/ 0 h 1532517"/>
              <a:gd name="connsiteX31" fmla="*/ 834739 w 1256027"/>
              <a:gd name="connsiteY31" fmla="*/ 12592 h 1532517"/>
              <a:gd name="connsiteX32" fmla="*/ 856560 w 1256027"/>
              <a:gd name="connsiteY32" fmla="*/ 16895 h 1532517"/>
              <a:gd name="connsiteX33" fmla="*/ 731984 w 1256027"/>
              <a:gd name="connsiteY33" fmla="*/ 119680 h 1532517"/>
              <a:gd name="connsiteX34" fmla="*/ 620327 w 1256027"/>
              <a:gd name="connsiteY34" fmla="*/ 255008 h 1532517"/>
              <a:gd name="connsiteX35" fmla="*/ 595334 w 1256027"/>
              <a:gd name="connsiteY35" fmla="*/ 296148 h 1532517"/>
              <a:gd name="connsiteX36" fmla="*/ 576751 w 1256027"/>
              <a:gd name="connsiteY36" fmla="*/ 299360 h 1532517"/>
              <a:gd name="connsiteX37" fmla="*/ 518549 w 1256027"/>
              <a:gd name="connsiteY37" fmla="*/ 337134 h 1532517"/>
              <a:gd name="connsiteX38" fmla="*/ 450197 w 1256027"/>
              <a:gd name="connsiteY38" fmla="*/ 514950 h 1532517"/>
              <a:gd name="connsiteX39" fmla="*/ 30837 w 1256027"/>
              <a:gd name="connsiteY39" fmla="*/ 481032 h 1532517"/>
              <a:gd name="connsiteX40" fmla="*/ 121287 w 1256027"/>
              <a:gd name="connsiteY40" fmla="*/ 205055 h 1532517"/>
              <a:gd name="connsiteX41" fmla="*/ 306813 w 1256027"/>
              <a:gd name="connsiteY41" fmla="*/ 52934 h 1532517"/>
              <a:gd name="connsiteX42" fmla="*/ 638293 w 1256027"/>
              <a:gd name="connsiteY42" fmla="*/ 0 h 1532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256027" h="1532517">
                <a:moveTo>
                  <a:pt x="468515" y="852470"/>
                </a:moveTo>
                <a:lnTo>
                  <a:pt x="468882" y="859751"/>
                </a:lnTo>
                <a:cubicBezTo>
                  <a:pt x="496978" y="1136406"/>
                  <a:pt x="648403" y="1376602"/>
                  <a:pt x="867311" y="1524494"/>
                </a:cubicBezTo>
                <a:lnTo>
                  <a:pt x="880518" y="1532517"/>
                </a:lnTo>
                <a:lnTo>
                  <a:pt x="0" y="1532517"/>
                </a:lnTo>
                <a:cubicBezTo>
                  <a:pt x="14390" y="1408491"/>
                  <a:pt x="58074" y="1291830"/>
                  <a:pt x="131051" y="1182536"/>
                </a:cubicBezTo>
                <a:cubicBezTo>
                  <a:pt x="185783" y="1100566"/>
                  <a:pt x="276458" y="1007514"/>
                  <a:pt x="403076" y="903380"/>
                </a:cubicBezTo>
                <a:close/>
                <a:moveTo>
                  <a:pt x="856560" y="16896"/>
                </a:moveTo>
                <a:lnTo>
                  <a:pt x="914557" y="28332"/>
                </a:lnTo>
                <a:cubicBezTo>
                  <a:pt x="939119" y="34627"/>
                  <a:pt x="961635" y="41972"/>
                  <a:pt x="982106" y="50366"/>
                </a:cubicBezTo>
                <a:cubicBezTo>
                  <a:pt x="1063991" y="83942"/>
                  <a:pt x="1128403" y="135506"/>
                  <a:pt x="1175341" y="205056"/>
                </a:cubicBezTo>
                <a:cubicBezTo>
                  <a:pt x="1222279" y="274607"/>
                  <a:pt x="1245748" y="352552"/>
                  <a:pt x="1245748" y="438891"/>
                </a:cubicBezTo>
                <a:cubicBezTo>
                  <a:pt x="1245748" y="530712"/>
                  <a:pt x="1218853" y="618421"/>
                  <a:pt x="1165063" y="702019"/>
                </a:cubicBezTo>
                <a:cubicBezTo>
                  <a:pt x="1111272" y="785617"/>
                  <a:pt x="1013456" y="877438"/>
                  <a:pt x="871613" y="977481"/>
                </a:cubicBezTo>
                <a:cubicBezTo>
                  <a:pt x="787330" y="1035726"/>
                  <a:pt x="730970" y="1076497"/>
                  <a:pt x="702533" y="1099795"/>
                </a:cubicBezTo>
                <a:cubicBezTo>
                  <a:pt x="674096" y="1123092"/>
                  <a:pt x="640691" y="1153585"/>
                  <a:pt x="602318" y="1191273"/>
                </a:cubicBezTo>
                <a:lnTo>
                  <a:pt x="1256027" y="1191273"/>
                </a:lnTo>
                <a:lnTo>
                  <a:pt x="1256027" y="1532517"/>
                </a:lnTo>
                <a:lnTo>
                  <a:pt x="880519" y="1532517"/>
                </a:lnTo>
                <a:lnTo>
                  <a:pt x="867312" y="1524494"/>
                </a:lnTo>
                <a:cubicBezTo>
                  <a:pt x="648404" y="1376602"/>
                  <a:pt x="496979" y="1136406"/>
                  <a:pt x="468883" y="859751"/>
                </a:cubicBezTo>
                <a:lnTo>
                  <a:pt x="468516" y="852470"/>
                </a:lnTo>
                <a:lnTo>
                  <a:pt x="541675" y="795553"/>
                </a:lnTo>
                <a:cubicBezTo>
                  <a:pt x="664331" y="704417"/>
                  <a:pt x="742790" y="635209"/>
                  <a:pt x="777052" y="587928"/>
                </a:cubicBezTo>
                <a:cubicBezTo>
                  <a:pt x="811313" y="540648"/>
                  <a:pt x="828444" y="495765"/>
                  <a:pt x="828444" y="453281"/>
                </a:cubicBezTo>
                <a:cubicBezTo>
                  <a:pt x="828444" y="407370"/>
                  <a:pt x="811484" y="368141"/>
                  <a:pt x="777565" y="335593"/>
                </a:cubicBezTo>
                <a:cubicBezTo>
                  <a:pt x="743647" y="303044"/>
                  <a:pt x="700991" y="286770"/>
                  <a:pt x="649599" y="286770"/>
                </a:cubicBezTo>
                <a:lnTo>
                  <a:pt x="595334" y="296149"/>
                </a:lnTo>
                <a:lnTo>
                  <a:pt x="620327" y="255009"/>
                </a:lnTo>
                <a:cubicBezTo>
                  <a:pt x="653192" y="206363"/>
                  <a:pt x="690615" y="161049"/>
                  <a:pt x="731984" y="119681"/>
                </a:cubicBezTo>
                <a:close/>
                <a:moveTo>
                  <a:pt x="638293" y="0"/>
                </a:moveTo>
                <a:cubicBezTo>
                  <a:pt x="711955" y="0"/>
                  <a:pt x="777437" y="4197"/>
                  <a:pt x="834739" y="12592"/>
                </a:cubicBezTo>
                <a:lnTo>
                  <a:pt x="856560" y="16895"/>
                </a:lnTo>
                <a:lnTo>
                  <a:pt x="731984" y="119680"/>
                </a:lnTo>
                <a:cubicBezTo>
                  <a:pt x="690615" y="161048"/>
                  <a:pt x="653192" y="206362"/>
                  <a:pt x="620327" y="255008"/>
                </a:cubicBezTo>
                <a:lnTo>
                  <a:pt x="595334" y="296148"/>
                </a:lnTo>
                <a:lnTo>
                  <a:pt x="576751" y="299360"/>
                </a:lnTo>
                <a:cubicBezTo>
                  <a:pt x="554909" y="307754"/>
                  <a:pt x="535509" y="320346"/>
                  <a:pt x="518549" y="337134"/>
                </a:cubicBezTo>
                <a:cubicBezTo>
                  <a:pt x="484630" y="370710"/>
                  <a:pt x="461846" y="429982"/>
                  <a:pt x="450197" y="514950"/>
                </a:cubicBezTo>
                <a:lnTo>
                  <a:pt x="30837" y="481032"/>
                </a:lnTo>
                <a:cubicBezTo>
                  <a:pt x="47282" y="363172"/>
                  <a:pt x="77432" y="271180"/>
                  <a:pt x="121287" y="205055"/>
                </a:cubicBezTo>
                <a:cubicBezTo>
                  <a:pt x="165142" y="138931"/>
                  <a:pt x="226984" y="88224"/>
                  <a:pt x="306813" y="52934"/>
                </a:cubicBezTo>
                <a:cubicBezTo>
                  <a:pt x="386642" y="17645"/>
                  <a:pt x="497135" y="0"/>
                  <a:pt x="638293" y="0"/>
                </a:cubicBezTo>
                <a:close/>
              </a:path>
            </a:pathLst>
          </a:custGeom>
          <a:solidFill>
            <a:srgbClr val="FF1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E2CF4AF-CDC6-49DE-8B5B-7F28CFBB32E3}"/>
              </a:ext>
            </a:extLst>
          </p:cNvPr>
          <p:cNvSpPr/>
          <p:nvPr/>
        </p:nvSpPr>
        <p:spPr>
          <a:xfrm>
            <a:off x="1474390" y="2056235"/>
            <a:ext cx="3241244" cy="1828800"/>
          </a:xfrm>
          <a:custGeom>
            <a:avLst/>
            <a:gdLst>
              <a:gd name="connsiteX0" fmla="*/ 498044 w 3241244"/>
              <a:gd name="connsiteY0" fmla="*/ 0 h 1828800"/>
              <a:gd name="connsiteX1" fmla="*/ 2326844 w 3241244"/>
              <a:gd name="connsiteY1" fmla="*/ 0 h 1828800"/>
              <a:gd name="connsiteX2" fmla="*/ 3241244 w 3241244"/>
              <a:gd name="connsiteY2" fmla="*/ 914400 h 1828800"/>
              <a:gd name="connsiteX3" fmla="*/ 2326844 w 3241244"/>
              <a:gd name="connsiteY3" fmla="*/ 1828800 h 1828800"/>
              <a:gd name="connsiteX4" fmla="*/ 498044 w 3241244"/>
              <a:gd name="connsiteY4" fmla="*/ 1828800 h 1828800"/>
              <a:gd name="connsiteX5" fmla="*/ 62187 w 3241244"/>
              <a:gd name="connsiteY5" fmla="*/ 1718437 h 1828800"/>
              <a:gd name="connsiteX6" fmla="*/ 0 w 3241244"/>
              <a:gd name="connsiteY6" fmla="*/ 1680658 h 1828800"/>
              <a:gd name="connsiteX7" fmla="*/ 179191 w 3241244"/>
              <a:gd name="connsiteY7" fmla="*/ 1680658 h 1828800"/>
              <a:gd name="connsiteX8" fmla="*/ 179191 w 3241244"/>
              <a:gd name="connsiteY8" fmla="*/ 148142 h 1828800"/>
              <a:gd name="connsiteX9" fmla="*/ 0 w 3241244"/>
              <a:gd name="connsiteY9" fmla="*/ 148142 h 1828800"/>
              <a:gd name="connsiteX10" fmla="*/ 62187 w 3241244"/>
              <a:gd name="connsiteY10" fmla="*/ 110363 h 1828800"/>
              <a:gd name="connsiteX11" fmla="*/ 498044 w 3241244"/>
              <a:gd name="connsiteY11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1244" h="1828800">
                <a:moveTo>
                  <a:pt x="498044" y="0"/>
                </a:moveTo>
                <a:lnTo>
                  <a:pt x="2326844" y="0"/>
                </a:lnTo>
                <a:cubicBezTo>
                  <a:pt x="2831853" y="0"/>
                  <a:pt x="3241244" y="409391"/>
                  <a:pt x="3241244" y="914400"/>
                </a:cubicBezTo>
                <a:cubicBezTo>
                  <a:pt x="3241244" y="1419409"/>
                  <a:pt x="2831853" y="1828800"/>
                  <a:pt x="2326844" y="1828800"/>
                </a:cubicBezTo>
                <a:lnTo>
                  <a:pt x="498044" y="1828800"/>
                </a:lnTo>
                <a:cubicBezTo>
                  <a:pt x="340229" y="1828800"/>
                  <a:pt x="191751" y="1788821"/>
                  <a:pt x="62187" y="1718437"/>
                </a:cubicBezTo>
                <a:lnTo>
                  <a:pt x="0" y="1680658"/>
                </a:lnTo>
                <a:lnTo>
                  <a:pt x="179191" y="1680658"/>
                </a:lnTo>
                <a:lnTo>
                  <a:pt x="179191" y="148142"/>
                </a:lnTo>
                <a:lnTo>
                  <a:pt x="0" y="148142"/>
                </a:lnTo>
                <a:lnTo>
                  <a:pt x="62187" y="110363"/>
                </a:lnTo>
                <a:cubicBezTo>
                  <a:pt x="191751" y="39980"/>
                  <a:pt x="340229" y="0"/>
                  <a:pt x="49804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79FC1A2-A830-482D-9DDB-43BDACD0016B}"/>
              </a:ext>
            </a:extLst>
          </p:cNvPr>
          <p:cNvSpPr/>
          <p:nvPr/>
        </p:nvSpPr>
        <p:spPr>
          <a:xfrm>
            <a:off x="808665" y="2204377"/>
            <a:ext cx="863389" cy="1532517"/>
          </a:xfrm>
          <a:custGeom>
            <a:avLst/>
            <a:gdLst>
              <a:gd name="connsiteX0" fmla="*/ 439917 w 863389"/>
              <a:gd name="connsiteY0" fmla="*/ 1296792 h 1532517"/>
              <a:gd name="connsiteX1" fmla="*/ 535664 w 863389"/>
              <a:gd name="connsiteY1" fmla="*/ 1412837 h 1532517"/>
              <a:gd name="connsiteX2" fmla="*/ 670992 w 863389"/>
              <a:gd name="connsiteY2" fmla="*/ 1524494 h 1532517"/>
              <a:gd name="connsiteX3" fmla="*/ 684198 w 863389"/>
              <a:gd name="connsiteY3" fmla="*/ 1532517 h 1532517"/>
              <a:gd name="connsiteX4" fmla="*/ 439917 w 863389"/>
              <a:gd name="connsiteY4" fmla="*/ 1532517 h 1532517"/>
              <a:gd name="connsiteX5" fmla="*/ 684198 w 863389"/>
              <a:gd name="connsiteY5" fmla="*/ 0 h 1532517"/>
              <a:gd name="connsiteX6" fmla="*/ 863389 w 863389"/>
              <a:gd name="connsiteY6" fmla="*/ 0 h 1532517"/>
              <a:gd name="connsiteX7" fmla="*/ 863389 w 863389"/>
              <a:gd name="connsiteY7" fmla="*/ 1532516 h 1532517"/>
              <a:gd name="connsiteX8" fmla="*/ 684198 w 863389"/>
              <a:gd name="connsiteY8" fmla="*/ 1532516 h 1532517"/>
              <a:gd name="connsiteX9" fmla="*/ 670992 w 863389"/>
              <a:gd name="connsiteY9" fmla="*/ 1524493 h 1532517"/>
              <a:gd name="connsiteX10" fmla="*/ 535664 w 863389"/>
              <a:gd name="connsiteY10" fmla="*/ 1412836 h 1532517"/>
              <a:gd name="connsiteX11" fmla="*/ 439917 w 863389"/>
              <a:gd name="connsiteY11" fmla="*/ 1296791 h 1532517"/>
              <a:gd name="connsiteX12" fmla="*/ 439917 w 863389"/>
              <a:gd name="connsiteY12" fmla="*/ 528312 h 1532517"/>
              <a:gd name="connsiteX13" fmla="*/ 338803 w 863389"/>
              <a:gd name="connsiteY13" fmla="*/ 598977 h 1532517"/>
              <a:gd name="connsiteX14" fmla="*/ 278583 w 863389"/>
              <a:gd name="connsiteY14" fmla="*/ 633320 h 1532517"/>
              <a:gd name="connsiteX15" fmla="*/ 278583 w 863389"/>
              <a:gd name="connsiteY15" fmla="*/ 633321 h 1532517"/>
              <a:gd name="connsiteX16" fmla="*/ 241029 w 863389"/>
              <a:gd name="connsiteY16" fmla="*/ 654738 h 1532517"/>
              <a:gd name="connsiteX17" fmla="*/ 0 w 863389"/>
              <a:gd name="connsiteY17" fmla="*/ 747244 h 1532517"/>
              <a:gd name="connsiteX18" fmla="*/ 0 w 863389"/>
              <a:gd name="connsiteY18" fmla="*/ 403944 h 1532517"/>
              <a:gd name="connsiteX19" fmla="*/ 331993 w 863389"/>
              <a:gd name="connsiteY19" fmla="*/ 238461 h 1532517"/>
              <a:gd name="connsiteX20" fmla="*/ 517005 w 863389"/>
              <a:gd name="connsiteY20" fmla="*/ 1 h 1532517"/>
              <a:gd name="connsiteX21" fmla="*/ 684196 w 863389"/>
              <a:gd name="connsiteY21" fmla="*/ 1 h 1532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63389" h="1532517">
                <a:moveTo>
                  <a:pt x="439917" y="1296792"/>
                </a:moveTo>
                <a:lnTo>
                  <a:pt x="535664" y="1412837"/>
                </a:lnTo>
                <a:cubicBezTo>
                  <a:pt x="577032" y="1454206"/>
                  <a:pt x="622346" y="1491629"/>
                  <a:pt x="670992" y="1524494"/>
                </a:cubicBezTo>
                <a:lnTo>
                  <a:pt x="684198" y="1532517"/>
                </a:lnTo>
                <a:lnTo>
                  <a:pt x="439917" y="1532517"/>
                </a:lnTo>
                <a:close/>
                <a:moveTo>
                  <a:pt x="684198" y="0"/>
                </a:moveTo>
                <a:lnTo>
                  <a:pt x="863389" y="0"/>
                </a:lnTo>
                <a:lnTo>
                  <a:pt x="863389" y="1532516"/>
                </a:lnTo>
                <a:lnTo>
                  <a:pt x="684198" y="1532516"/>
                </a:lnTo>
                <a:lnTo>
                  <a:pt x="670992" y="1524493"/>
                </a:lnTo>
                <a:cubicBezTo>
                  <a:pt x="622346" y="1491628"/>
                  <a:pt x="577032" y="1454205"/>
                  <a:pt x="535664" y="1412836"/>
                </a:cubicBezTo>
                <a:lnTo>
                  <a:pt x="439917" y="1296791"/>
                </a:lnTo>
                <a:lnTo>
                  <a:pt x="439917" y="528312"/>
                </a:lnTo>
                <a:cubicBezTo>
                  <a:pt x="405656" y="554351"/>
                  <a:pt x="371951" y="577906"/>
                  <a:pt x="338803" y="598977"/>
                </a:cubicBezTo>
                <a:lnTo>
                  <a:pt x="278583" y="633320"/>
                </a:lnTo>
                <a:lnTo>
                  <a:pt x="278583" y="633321"/>
                </a:lnTo>
                <a:lnTo>
                  <a:pt x="241029" y="654738"/>
                </a:lnTo>
                <a:cubicBezTo>
                  <a:pt x="176960" y="686944"/>
                  <a:pt x="96617" y="717779"/>
                  <a:pt x="0" y="747244"/>
                </a:cubicBezTo>
                <a:lnTo>
                  <a:pt x="0" y="403944"/>
                </a:lnTo>
                <a:cubicBezTo>
                  <a:pt x="142527" y="358034"/>
                  <a:pt x="253192" y="302873"/>
                  <a:pt x="331993" y="238461"/>
                </a:cubicBezTo>
                <a:cubicBezTo>
                  <a:pt x="410795" y="174050"/>
                  <a:pt x="472465" y="94563"/>
                  <a:pt x="517005" y="1"/>
                </a:cubicBezTo>
                <a:lnTo>
                  <a:pt x="684196" y="1"/>
                </a:lnTo>
                <a:close/>
              </a:path>
            </a:pathLst>
          </a:custGeom>
          <a:solidFill>
            <a:srgbClr val="7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8EEF1D-478D-4267-BFEE-F839531D5DF3}"/>
              </a:ext>
            </a:extLst>
          </p:cNvPr>
          <p:cNvSpPr/>
          <p:nvPr/>
        </p:nvSpPr>
        <p:spPr>
          <a:xfrm>
            <a:off x="1898546" y="227861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74D6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6E79041-BF43-4F62-9E34-CE48A8605FE1}"/>
              </a:ext>
            </a:extLst>
          </p:cNvPr>
          <p:cNvSpPr/>
          <p:nvPr/>
        </p:nvSpPr>
        <p:spPr>
          <a:xfrm>
            <a:off x="1898546" y="26485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3E67143-54F6-4C28-8D8F-F6D4A0A6694A}"/>
              </a:ext>
            </a:extLst>
          </p:cNvPr>
          <p:cNvSpPr/>
          <p:nvPr/>
        </p:nvSpPr>
        <p:spPr>
          <a:xfrm>
            <a:off x="1898547" y="456701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803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9C2FC41-B09C-46C4-AFCB-FD04FF880A52}"/>
              </a:ext>
            </a:extLst>
          </p:cNvPr>
          <p:cNvSpPr/>
          <p:nvPr/>
        </p:nvSpPr>
        <p:spPr>
          <a:xfrm>
            <a:off x="1898547" y="493692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B2792F6-4339-43EE-AB5C-6AF801312C30}"/>
              </a:ext>
            </a:extLst>
          </p:cNvPr>
          <p:cNvSpPr/>
          <p:nvPr/>
        </p:nvSpPr>
        <p:spPr>
          <a:xfrm>
            <a:off x="8769460" y="227924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149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F3D994D-0A0C-4181-B25A-216A0FDFAE9A}"/>
              </a:ext>
            </a:extLst>
          </p:cNvPr>
          <p:cNvSpPr/>
          <p:nvPr/>
        </p:nvSpPr>
        <p:spPr>
          <a:xfrm>
            <a:off x="8769460" y="264916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8ACDB0F-551C-4CDC-A207-D2E12BB5DCC6}"/>
              </a:ext>
            </a:extLst>
          </p:cNvPr>
          <p:cNvSpPr/>
          <p:nvPr/>
        </p:nvSpPr>
        <p:spPr>
          <a:xfrm>
            <a:off x="8769460" y="456082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4CA3D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908831A-F786-4852-B84B-CE036C72743E}"/>
              </a:ext>
            </a:extLst>
          </p:cNvPr>
          <p:cNvSpPr/>
          <p:nvPr/>
        </p:nvSpPr>
        <p:spPr>
          <a:xfrm>
            <a:off x="8769460" y="493074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15094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A292FE-2AB6-446E-A224-E90C0A36B749}"/>
              </a:ext>
            </a:extLst>
          </p:cNvPr>
          <p:cNvSpPr/>
          <p:nvPr/>
        </p:nvSpPr>
        <p:spPr>
          <a:xfrm>
            <a:off x="3261360" y="694161"/>
            <a:ext cx="56692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NUMBERED LIST INFOGRAPHIC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99B504A-0F78-4BD0-9353-2E3EEC4F1D82}"/>
              </a:ext>
            </a:extLst>
          </p:cNvPr>
          <p:cNvSpPr/>
          <p:nvPr/>
        </p:nvSpPr>
        <p:spPr>
          <a:xfrm>
            <a:off x="1454922" y="4344631"/>
            <a:ext cx="3260713" cy="1828800"/>
          </a:xfrm>
          <a:custGeom>
            <a:avLst/>
            <a:gdLst>
              <a:gd name="connsiteX0" fmla="*/ 517513 w 3260713"/>
              <a:gd name="connsiteY0" fmla="*/ 0 h 1828800"/>
              <a:gd name="connsiteX1" fmla="*/ 2346313 w 3260713"/>
              <a:gd name="connsiteY1" fmla="*/ 0 h 1828800"/>
              <a:gd name="connsiteX2" fmla="*/ 3260713 w 3260713"/>
              <a:gd name="connsiteY2" fmla="*/ 914400 h 1828800"/>
              <a:gd name="connsiteX3" fmla="*/ 2346313 w 3260713"/>
              <a:gd name="connsiteY3" fmla="*/ 1828800 h 1828800"/>
              <a:gd name="connsiteX4" fmla="*/ 517513 w 3260713"/>
              <a:gd name="connsiteY4" fmla="*/ 1828800 h 1828800"/>
              <a:gd name="connsiteX5" fmla="*/ 6263 w 3260713"/>
              <a:gd name="connsiteY5" fmla="*/ 1672635 h 1828800"/>
              <a:gd name="connsiteX6" fmla="*/ 2455 w 3260713"/>
              <a:gd name="connsiteY6" fmla="*/ 1669493 h 1828800"/>
              <a:gd name="connsiteX7" fmla="*/ 52256 w 3260713"/>
              <a:gd name="connsiteY7" fmla="*/ 1656793 h 1828800"/>
              <a:gd name="connsiteX8" fmla="*/ 122085 w 3260713"/>
              <a:gd name="connsiteY8" fmla="*/ 1628238 h 1828800"/>
              <a:gd name="connsiteX9" fmla="*/ 320459 w 3260713"/>
              <a:gd name="connsiteY9" fmla="*/ 1442198 h 1828800"/>
              <a:gd name="connsiteX10" fmla="*/ 389325 w 3260713"/>
              <a:gd name="connsiteY10" fmla="*/ 1189863 h 1828800"/>
              <a:gd name="connsiteX11" fmla="*/ 347697 w 3260713"/>
              <a:gd name="connsiteY11" fmla="*/ 1009476 h 1828800"/>
              <a:gd name="connsiteX12" fmla="*/ 231037 w 3260713"/>
              <a:gd name="connsiteY12" fmla="*/ 887676 h 1828800"/>
              <a:gd name="connsiteX13" fmla="*/ 97417 w 3260713"/>
              <a:gd name="connsiteY13" fmla="*/ 837312 h 1828800"/>
              <a:gd name="connsiteX14" fmla="*/ 258789 w 3260713"/>
              <a:gd name="connsiteY14" fmla="*/ 698553 h 1828800"/>
              <a:gd name="connsiteX15" fmla="*/ 312236 w 3260713"/>
              <a:gd name="connsiteY15" fmla="*/ 521764 h 1828800"/>
              <a:gd name="connsiteX16" fmla="*/ 180672 w 3260713"/>
              <a:gd name="connsiteY16" fmla="*/ 245274 h 1828800"/>
              <a:gd name="connsiteX17" fmla="*/ 8252 w 3260713"/>
              <a:gd name="connsiteY17" fmla="*/ 162789 h 1828800"/>
              <a:gd name="connsiteX18" fmla="*/ 0 w 3260713"/>
              <a:gd name="connsiteY18" fmla="*/ 161333 h 1828800"/>
              <a:gd name="connsiteX19" fmla="*/ 6263 w 3260713"/>
              <a:gd name="connsiteY19" fmla="*/ 156165 h 1828800"/>
              <a:gd name="connsiteX20" fmla="*/ 517513 w 3260713"/>
              <a:gd name="connsiteY20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60713" h="1828800">
                <a:moveTo>
                  <a:pt x="517513" y="0"/>
                </a:moveTo>
                <a:lnTo>
                  <a:pt x="2346313" y="0"/>
                </a:lnTo>
                <a:cubicBezTo>
                  <a:pt x="2851322" y="0"/>
                  <a:pt x="3260713" y="409391"/>
                  <a:pt x="3260713" y="914400"/>
                </a:cubicBezTo>
                <a:cubicBezTo>
                  <a:pt x="3260713" y="1419409"/>
                  <a:pt x="2851322" y="1828800"/>
                  <a:pt x="2346313" y="1828800"/>
                </a:cubicBezTo>
                <a:lnTo>
                  <a:pt x="517513" y="1828800"/>
                </a:lnTo>
                <a:cubicBezTo>
                  <a:pt x="328135" y="1828800"/>
                  <a:pt x="152203" y="1771230"/>
                  <a:pt x="6263" y="1672635"/>
                </a:cubicBezTo>
                <a:lnTo>
                  <a:pt x="2455" y="1669493"/>
                </a:lnTo>
                <a:lnTo>
                  <a:pt x="52256" y="1656793"/>
                </a:lnTo>
                <a:cubicBezTo>
                  <a:pt x="77224" y="1648634"/>
                  <a:pt x="100500" y="1639116"/>
                  <a:pt x="122085" y="1628238"/>
                </a:cubicBezTo>
                <a:cubicBezTo>
                  <a:pt x="208424" y="1584726"/>
                  <a:pt x="274549" y="1522713"/>
                  <a:pt x="320459" y="1442198"/>
                </a:cubicBezTo>
                <a:cubicBezTo>
                  <a:pt x="366370" y="1361684"/>
                  <a:pt x="389325" y="1277572"/>
                  <a:pt x="389325" y="1189863"/>
                </a:cubicBezTo>
                <a:cubicBezTo>
                  <a:pt x="389325" y="1119969"/>
                  <a:pt x="375449" y="1059840"/>
                  <a:pt x="347697" y="1009476"/>
                </a:cubicBezTo>
                <a:cubicBezTo>
                  <a:pt x="319945" y="959112"/>
                  <a:pt x="281059" y="918512"/>
                  <a:pt x="231037" y="887676"/>
                </a:cubicBezTo>
                <a:cubicBezTo>
                  <a:pt x="200201" y="868490"/>
                  <a:pt x="155662" y="851702"/>
                  <a:pt x="97417" y="837312"/>
                </a:cubicBezTo>
                <a:cubicBezTo>
                  <a:pt x="169366" y="797569"/>
                  <a:pt x="223157" y="751316"/>
                  <a:pt x="258789" y="698553"/>
                </a:cubicBezTo>
                <a:cubicBezTo>
                  <a:pt x="294420" y="645790"/>
                  <a:pt x="312236" y="586861"/>
                  <a:pt x="312236" y="521764"/>
                </a:cubicBezTo>
                <a:cubicBezTo>
                  <a:pt x="312236" y="410757"/>
                  <a:pt x="268382" y="318593"/>
                  <a:pt x="180672" y="245274"/>
                </a:cubicBezTo>
                <a:cubicBezTo>
                  <a:pt x="136818" y="208614"/>
                  <a:pt x="79344" y="181119"/>
                  <a:pt x="8252" y="162789"/>
                </a:cubicBezTo>
                <a:lnTo>
                  <a:pt x="0" y="161333"/>
                </a:lnTo>
                <a:lnTo>
                  <a:pt x="6263" y="156165"/>
                </a:lnTo>
                <a:cubicBezTo>
                  <a:pt x="152203" y="57570"/>
                  <a:pt x="328135" y="0"/>
                  <a:pt x="517513" y="0"/>
                </a:cubicBezTo>
                <a:close/>
              </a:path>
            </a:pathLst>
          </a:cu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7E0D88A-F1DB-43F4-B977-04F205C74D64}"/>
              </a:ext>
            </a:extLst>
          </p:cNvPr>
          <p:cNvSpPr/>
          <p:nvPr/>
        </p:nvSpPr>
        <p:spPr>
          <a:xfrm>
            <a:off x="618000" y="4479925"/>
            <a:ext cx="1244719" cy="1558212"/>
          </a:xfrm>
          <a:custGeom>
            <a:avLst/>
            <a:gdLst>
              <a:gd name="connsiteX0" fmla="*/ 418332 w 1244719"/>
              <a:gd name="connsiteY0" fmla="*/ 1079237 h 1558212"/>
              <a:gd name="connsiteX1" fmla="*/ 494907 w 1244719"/>
              <a:gd name="connsiteY1" fmla="*/ 1254484 h 1558212"/>
              <a:gd name="connsiteX2" fmla="*/ 553880 w 1244719"/>
              <a:gd name="connsiteY2" fmla="*/ 1291101 h 1558212"/>
              <a:gd name="connsiteX3" fmla="*/ 625098 w 1244719"/>
              <a:gd name="connsiteY3" fmla="*/ 1302992 h 1558212"/>
              <a:gd name="connsiteX4" fmla="*/ 726329 w 1244719"/>
              <a:gd name="connsiteY4" fmla="*/ 1425684 h 1558212"/>
              <a:gd name="connsiteX5" fmla="*/ 857849 w 1244719"/>
              <a:gd name="connsiteY5" fmla="*/ 1534199 h 1558212"/>
              <a:gd name="connsiteX6" fmla="*/ 827671 w 1244719"/>
              <a:gd name="connsiteY6" fmla="*/ 1541895 h 1558212"/>
              <a:gd name="connsiteX7" fmla="*/ 637263 w 1244719"/>
              <a:gd name="connsiteY7" fmla="*/ 1558212 h 1558212"/>
              <a:gd name="connsiteX8" fmla="*/ 312978 w 1244719"/>
              <a:gd name="connsiteY8" fmla="*/ 1509904 h 1558212"/>
              <a:gd name="connsiteX9" fmla="*/ 117688 w 1244719"/>
              <a:gd name="connsiteY9" fmla="*/ 1368575 h 1558212"/>
              <a:gd name="connsiteX10" fmla="*/ 0 w 1244719"/>
              <a:gd name="connsiteY10" fmla="*/ 1134740 h 1558212"/>
              <a:gd name="connsiteX11" fmla="*/ 609511 w 1244719"/>
              <a:gd name="connsiteY11" fmla="*/ 0 h 1558212"/>
              <a:gd name="connsiteX12" fmla="*/ 746793 w 1244719"/>
              <a:gd name="connsiteY12" fmla="*/ 6874 h 1558212"/>
              <a:gd name="connsiteX13" fmla="*/ 855393 w 1244719"/>
              <a:gd name="connsiteY13" fmla="*/ 26039 h 1558212"/>
              <a:gd name="connsiteX14" fmla="*/ 855394 w 1244719"/>
              <a:gd name="connsiteY14" fmla="*/ 26038 h 1558212"/>
              <a:gd name="connsiteX15" fmla="*/ 863646 w 1244719"/>
              <a:gd name="connsiteY15" fmla="*/ 27494 h 1558212"/>
              <a:gd name="connsiteX16" fmla="*/ 1036066 w 1244719"/>
              <a:gd name="connsiteY16" fmla="*/ 109979 h 1558212"/>
              <a:gd name="connsiteX17" fmla="*/ 1167630 w 1244719"/>
              <a:gd name="connsiteY17" fmla="*/ 386469 h 1558212"/>
              <a:gd name="connsiteX18" fmla="*/ 1114183 w 1244719"/>
              <a:gd name="connsiteY18" fmla="*/ 563258 h 1558212"/>
              <a:gd name="connsiteX19" fmla="*/ 952811 w 1244719"/>
              <a:gd name="connsiteY19" fmla="*/ 702017 h 1558212"/>
              <a:gd name="connsiteX20" fmla="*/ 1086431 w 1244719"/>
              <a:gd name="connsiteY20" fmla="*/ 752381 h 1558212"/>
              <a:gd name="connsiteX21" fmla="*/ 1203091 w 1244719"/>
              <a:gd name="connsiteY21" fmla="*/ 874181 h 1558212"/>
              <a:gd name="connsiteX22" fmla="*/ 1244719 w 1244719"/>
              <a:gd name="connsiteY22" fmla="*/ 1054568 h 1558212"/>
              <a:gd name="connsiteX23" fmla="*/ 1175853 w 1244719"/>
              <a:gd name="connsiteY23" fmla="*/ 1306903 h 1558212"/>
              <a:gd name="connsiteX24" fmla="*/ 977479 w 1244719"/>
              <a:gd name="connsiteY24" fmla="*/ 1492943 h 1558212"/>
              <a:gd name="connsiteX25" fmla="*/ 907650 w 1244719"/>
              <a:gd name="connsiteY25" fmla="*/ 1521498 h 1558212"/>
              <a:gd name="connsiteX26" fmla="*/ 857849 w 1244719"/>
              <a:gd name="connsiteY26" fmla="*/ 1534198 h 1558212"/>
              <a:gd name="connsiteX27" fmla="*/ 726329 w 1244719"/>
              <a:gd name="connsiteY27" fmla="*/ 1425683 h 1558212"/>
              <a:gd name="connsiteX28" fmla="*/ 625098 w 1244719"/>
              <a:gd name="connsiteY28" fmla="*/ 1302991 h 1558212"/>
              <a:gd name="connsiteX29" fmla="*/ 626985 w 1244719"/>
              <a:gd name="connsiteY29" fmla="*/ 1303306 h 1558212"/>
              <a:gd name="connsiteX30" fmla="*/ 767285 w 1244719"/>
              <a:gd name="connsiteY30" fmla="*/ 1241635 h 1558212"/>
              <a:gd name="connsiteX31" fmla="*/ 823303 w 1244719"/>
              <a:gd name="connsiteY31" fmla="*/ 1077180 h 1558212"/>
              <a:gd name="connsiteX32" fmla="*/ 769341 w 1244719"/>
              <a:gd name="connsiteY32" fmla="*/ 914781 h 1558212"/>
              <a:gd name="connsiteX33" fmla="*/ 622873 w 1244719"/>
              <a:gd name="connsiteY33" fmla="*/ 857222 h 1558212"/>
              <a:gd name="connsiteX34" fmla="*/ 487198 w 1244719"/>
              <a:gd name="connsiteY34" fmla="*/ 881890 h 1558212"/>
              <a:gd name="connsiteX35" fmla="*/ 508782 w 1244719"/>
              <a:gd name="connsiteY35" fmla="*/ 582787 h 1558212"/>
              <a:gd name="connsiteX36" fmla="*/ 563258 w 1244719"/>
              <a:gd name="connsiteY36" fmla="*/ 587926 h 1558212"/>
              <a:gd name="connsiteX37" fmla="*/ 700475 w 1244719"/>
              <a:gd name="connsiteY37" fmla="*/ 535506 h 1558212"/>
              <a:gd name="connsiteX38" fmla="*/ 755465 w 1244719"/>
              <a:gd name="connsiteY38" fmla="*/ 411137 h 1558212"/>
              <a:gd name="connsiteX39" fmla="*/ 714351 w 1244719"/>
              <a:gd name="connsiteY39" fmla="*/ 301158 h 1558212"/>
              <a:gd name="connsiteX40" fmla="*/ 665529 w 1244719"/>
              <a:gd name="connsiteY40" fmla="*/ 270323 h 1558212"/>
              <a:gd name="connsiteX41" fmla="*/ 618805 w 1244719"/>
              <a:gd name="connsiteY41" fmla="*/ 262847 h 1558212"/>
              <a:gd name="connsiteX42" fmla="*/ 618804 w 1244719"/>
              <a:gd name="connsiteY42" fmla="*/ 262848 h 1558212"/>
              <a:gd name="connsiteX43" fmla="*/ 601288 w 1244719"/>
              <a:gd name="connsiteY43" fmla="*/ 260045 h 1558212"/>
              <a:gd name="connsiteX44" fmla="*/ 481031 w 1244719"/>
              <a:gd name="connsiteY44" fmla="*/ 304756 h 1558212"/>
              <a:gd name="connsiteX45" fmla="*/ 418332 w 1244719"/>
              <a:gd name="connsiteY45" fmla="*/ 461503 h 1558212"/>
              <a:gd name="connsiteX46" fmla="*/ 22612 w 1244719"/>
              <a:gd name="connsiteY46" fmla="*/ 390581 h 1558212"/>
              <a:gd name="connsiteX47" fmla="*/ 212249 w 1244719"/>
              <a:gd name="connsiteY47" fmla="*/ 100729 h 1558212"/>
              <a:gd name="connsiteX48" fmla="*/ 609511 w 1244719"/>
              <a:gd name="connsiteY48" fmla="*/ 0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244719" h="1558212">
                <a:moveTo>
                  <a:pt x="418332" y="1079237"/>
                </a:moveTo>
                <a:cubicBezTo>
                  <a:pt x="434778" y="1163520"/>
                  <a:pt x="460302" y="1221936"/>
                  <a:pt x="494907" y="1254484"/>
                </a:cubicBezTo>
                <a:cubicBezTo>
                  <a:pt x="512209" y="1270759"/>
                  <a:pt x="531867" y="1282964"/>
                  <a:pt x="553880" y="1291101"/>
                </a:cubicBezTo>
                <a:lnTo>
                  <a:pt x="625098" y="1302992"/>
                </a:lnTo>
                <a:lnTo>
                  <a:pt x="726329" y="1425684"/>
                </a:lnTo>
                <a:lnTo>
                  <a:pt x="857849" y="1534199"/>
                </a:lnTo>
                <a:lnTo>
                  <a:pt x="827671" y="1541895"/>
                </a:lnTo>
                <a:cubicBezTo>
                  <a:pt x="770968" y="1552773"/>
                  <a:pt x="707499" y="1558212"/>
                  <a:pt x="637263" y="1558212"/>
                </a:cubicBezTo>
                <a:cubicBezTo>
                  <a:pt x="500217" y="1558212"/>
                  <a:pt x="392122" y="1542109"/>
                  <a:pt x="312978" y="1509904"/>
                </a:cubicBezTo>
                <a:cubicBezTo>
                  <a:pt x="233834" y="1477698"/>
                  <a:pt x="168737" y="1430588"/>
                  <a:pt x="117688" y="1368575"/>
                </a:cubicBezTo>
                <a:cubicBezTo>
                  <a:pt x="66638" y="1306562"/>
                  <a:pt x="27409" y="1228617"/>
                  <a:pt x="0" y="1134740"/>
                </a:cubicBezTo>
                <a:close/>
                <a:moveTo>
                  <a:pt x="609511" y="0"/>
                </a:moveTo>
                <a:cubicBezTo>
                  <a:pt x="658676" y="0"/>
                  <a:pt x="704437" y="2291"/>
                  <a:pt x="746793" y="6874"/>
                </a:cubicBezTo>
                <a:lnTo>
                  <a:pt x="855393" y="26039"/>
                </a:lnTo>
                <a:lnTo>
                  <a:pt x="855394" y="26038"/>
                </a:lnTo>
                <a:lnTo>
                  <a:pt x="863646" y="27494"/>
                </a:lnTo>
                <a:cubicBezTo>
                  <a:pt x="934738" y="45824"/>
                  <a:pt x="992212" y="73319"/>
                  <a:pt x="1036066" y="109979"/>
                </a:cubicBezTo>
                <a:cubicBezTo>
                  <a:pt x="1123776" y="183298"/>
                  <a:pt x="1167630" y="275462"/>
                  <a:pt x="1167630" y="386469"/>
                </a:cubicBezTo>
                <a:cubicBezTo>
                  <a:pt x="1167630" y="451566"/>
                  <a:pt x="1149814" y="510495"/>
                  <a:pt x="1114183" y="563258"/>
                </a:cubicBezTo>
                <a:cubicBezTo>
                  <a:pt x="1078551" y="616021"/>
                  <a:pt x="1024760" y="662274"/>
                  <a:pt x="952811" y="702017"/>
                </a:cubicBezTo>
                <a:cubicBezTo>
                  <a:pt x="1011056" y="716407"/>
                  <a:pt x="1055595" y="733195"/>
                  <a:pt x="1086431" y="752381"/>
                </a:cubicBezTo>
                <a:cubicBezTo>
                  <a:pt x="1136453" y="783217"/>
                  <a:pt x="1175339" y="823817"/>
                  <a:pt x="1203091" y="874181"/>
                </a:cubicBezTo>
                <a:cubicBezTo>
                  <a:pt x="1230843" y="924545"/>
                  <a:pt x="1244719" y="984674"/>
                  <a:pt x="1244719" y="1054568"/>
                </a:cubicBezTo>
                <a:cubicBezTo>
                  <a:pt x="1244719" y="1142277"/>
                  <a:pt x="1221764" y="1226389"/>
                  <a:pt x="1175853" y="1306903"/>
                </a:cubicBezTo>
                <a:cubicBezTo>
                  <a:pt x="1129943" y="1387418"/>
                  <a:pt x="1063818" y="1449431"/>
                  <a:pt x="977479" y="1492943"/>
                </a:cubicBezTo>
                <a:cubicBezTo>
                  <a:pt x="955894" y="1503821"/>
                  <a:pt x="932618" y="1513339"/>
                  <a:pt x="907650" y="1521498"/>
                </a:cubicBezTo>
                <a:lnTo>
                  <a:pt x="857849" y="1534198"/>
                </a:lnTo>
                <a:lnTo>
                  <a:pt x="726329" y="1425683"/>
                </a:lnTo>
                <a:lnTo>
                  <a:pt x="625098" y="1302991"/>
                </a:lnTo>
                <a:lnTo>
                  <a:pt x="626985" y="1303306"/>
                </a:lnTo>
                <a:cubicBezTo>
                  <a:pt x="683173" y="1303306"/>
                  <a:pt x="729940" y="1282749"/>
                  <a:pt x="767285" y="1241635"/>
                </a:cubicBezTo>
                <a:cubicBezTo>
                  <a:pt x="804630" y="1200522"/>
                  <a:pt x="823303" y="1145703"/>
                  <a:pt x="823303" y="1077180"/>
                </a:cubicBezTo>
                <a:cubicBezTo>
                  <a:pt x="823303" y="1007287"/>
                  <a:pt x="805315" y="953154"/>
                  <a:pt x="769341" y="914781"/>
                </a:cubicBezTo>
                <a:cubicBezTo>
                  <a:pt x="733366" y="876408"/>
                  <a:pt x="684544" y="857222"/>
                  <a:pt x="622873" y="857222"/>
                </a:cubicBezTo>
                <a:cubicBezTo>
                  <a:pt x="589982" y="857222"/>
                  <a:pt x="544757" y="865444"/>
                  <a:pt x="487198" y="881890"/>
                </a:cubicBezTo>
                <a:lnTo>
                  <a:pt x="508782" y="582787"/>
                </a:lnTo>
                <a:cubicBezTo>
                  <a:pt x="532080" y="586213"/>
                  <a:pt x="550239" y="587926"/>
                  <a:pt x="563258" y="587926"/>
                </a:cubicBezTo>
                <a:cubicBezTo>
                  <a:pt x="618076" y="587926"/>
                  <a:pt x="663816" y="570453"/>
                  <a:pt x="700475" y="535506"/>
                </a:cubicBezTo>
                <a:cubicBezTo>
                  <a:pt x="737135" y="500560"/>
                  <a:pt x="755465" y="459103"/>
                  <a:pt x="755465" y="411137"/>
                </a:cubicBezTo>
                <a:cubicBezTo>
                  <a:pt x="755465" y="365227"/>
                  <a:pt x="741760" y="328567"/>
                  <a:pt x="714351" y="301158"/>
                </a:cubicBezTo>
                <a:cubicBezTo>
                  <a:pt x="700647" y="287454"/>
                  <a:pt x="684373" y="277175"/>
                  <a:pt x="665529" y="270323"/>
                </a:cubicBezTo>
                <a:lnTo>
                  <a:pt x="618805" y="262847"/>
                </a:lnTo>
                <a:lnTo>
                  <a:pt x="618804" y="262848"/>
                </a:lnTo>
                <a:lnTo>
                  <a:pt x="601288" y="260045"/>
                </a:lnTo>
                <a:cubicBezTo>
                  <a:pt x="551952" y="260045"/>
                  <a:pt x="511866" y="274949"/>
                  <a:pt x="481031" y="304756"/>
                </a:cubicBezTo>
                <a:cubicBezTo>
                  <a:pt x="450195" y="334564"/>
                  <a:pt x="429296" y="386812"/>
                  <a:pt x="418332" y="461503"/>
                </a:cubicBezTo>
                <a:lnTo>
                  <a:pt x="22612" y="390581"/>
                </a:lnTo>
                <a:cubicBezTo>
                  <a:pt x="55503" y="264499"/>
                  <a:pt x="118716" y="167882"/>
                  <a:pt x="212249" y="100729"/>
                </a:cubicBezTo>
                <a:cubicBezTo>
                  <a:pt x="305783" y="33577"/>
                  <a:pt x="438204" y="0"/>
                  <a:pt x="609511" y="0"/>
                </a:cubicBezTo>
                <a:close/>
              </a:path>
            </a:pathLst>
          </a:custGeom>
          <a:solidFill>
            <a:srgbClr val="6699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CCFA3DC-9734-4CFB-8943-FD59313A2132}"/>
              </a:ext>
            </a:extLst>
          </p:cNvPr>
          <p:cNvSpPr/>
          <p:nvPr/>
        </p:nvSpPr>
        <p:spPr>
          <a:xfrm>
            <a:off x="7452939" y="4486589"/>
            <a:ext cx="1316667" cy="1532516"/>
          </a:xfrm>
          <a:custGeom>
            <a:avLst/>
            <a:gdLst>
              <a:gd name="connsiteX0" fmla="*/ 762659 w 1316667"/>
              <a:gd name="connsiteY0" fmla="*/ 451883 h 1532516"/>
              <a:gd name="connsiteX1" fmla="*/ 494540 w 1316667"/>
              <a:gd name="connsiteY1" fmla="*/ 767393 h 1532516"/>
              <a:gd name="connsiteX2" fmla="*/ 494540 w 1316667"/>
              <a:gd name="connsiteY2" fmla="*/ 767395 h 1532516"/>
              <a:gd name="connsiteX3" fmla="*/ 359681 w 1316667"/>
              <a:gd name="connsiteY3" fmla="*/ 926089 h 1532516"/>
              <a:gd name="connsiteX4" fmla="*/ 509326 w 1316667"/>
              <a:gd name="connsiteY4" fmla="*/ 926089 h 1532516"/>
              <a:gd name="connsiteX5" fmla="*/ 509326 w 1316667"/>
              <a:gd name="connsiteY5" fmla="*/ 926088 h 1532516"/>
              <a:gd name="connsiteX6" fmla="*/ 762659 w 1316667"/>
              <a:gd name="connsiteY6" fmla="*/ 926088 h 1532516"/>
              <a:gd name="connsiteX7" fmla="*/ 910838 w 1316667"/>
              <a:gd name="connsiteY7" fmla="*/ 0 h 1532516"/>
              <a:gd name="connsiteX8" fmla="*/ 1127544 w 1316667"/>
              <a:gd name="connsiteY8" fmla="*/ 0 h 1532516"/>
              <a:gd name="connsiteX9" fmla="*/ 1127544 w 1316667"/>
              <a:gd name="connsiteY9" fmla="*/ 926088 h 1532516"/>
              <a:gd name="connsiteX10" fmla="*/ 1316667 w 1316667"/>
              <a:gd name="connsiteY10" fmla="*/ 926088 h 1532516"/>
              <a:gd name="connsiteX11" fmla="*/ 1316667 w 1316667"/>
              <a:gd name="connsiteY11" fmla="*/ 1250887 h 1532516"/>
              <a:gd name="connsiteX12" fmla="*/ 1127544 w 1316667"/>
              <a:gd name="connsiteY12" fmla="*/ 1250887 h 1532516"/>
              <a:gd name="connsiteX13" fmla="*/ 1127544 w 1316667"/>
              <a:gd name="connsiteY13" fmla="*/ 1532516 h 1532516"/>
              <a:gd name="connsiteX14" fmla="*/ 910839 w 1316667"/>
              <a:gd name="connsiteY14" fmla="*/ 1532516 h 1532516"/>
              <a:gd name="connsiteX15" fmla="*/ 910838 w 1316667"/>
              <a:gd name="connsiteY15" fmla="*/ 1532516 h 1532516"/>
              <a:gd name="connsiteX16" fmla="*/ 762660 w 1316667"/>
              <a:gd name="connsiteY16" fmla="*/ 1532516 h 1532516"/>
              <a:gd name="connsiteX17" fmla="*/ 762660 w 1316667"/>
              <a:gd name="connsiteY17" fmla="*/ 1413131 h 1532516"/>
              <a:gd name="connsiteX18" fmla="*/ 762659 w 1316667"/>
              <a:gd name="connsiteY18" fmla="*/ 1413130 h 1532516"/>
              <a:gd name="connsiteX19" fmla="*/ 762659 w 1316667"/>
              <a:gd name="connsiteY19" fmla="*/ 1250887 h 1532516"/>
              <a:gd name="connsiteX20" fmla="*/ 634475 w 1316667"/>
              <a:gd name="connsiteY20" fmla="*/ 1250887 h 1532516"/>
              <a:gd name="connsiteX21" fmla="*/ 634475 w 1316667"/>
              <a:gd name="connsiteY21" fmla="*/ 1250888 h 1532516"/>
              <a:gd name="connsiteX22" fmla="*/ 0 w 1316667"/>
              <a:gd name="connsiteY22" fmla="*/ 1250888 h 1532516"/>
              <a:gd name="connsiteX23" fmla="*/ 0 w 1316667"/>
              <a:gd name="connsiteY23" fmla="*/ 906560 h 1532516"/>
              <a:gd name="connsiteX24" fmla="*/ 762660 w 1316667"/>
              <a:gd name="connsiteY24" fmla="*/ 1 h 1532516"/>
              <a:gd name="connsiteX25" fmla="*/ 910837 w 1316667"/>
              <a:gd name="connsiteY25" fmla="*/ 1 h 153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16667" h="1532516">
                <a:moveTo>
                  <a:pt x="762659" y="451883"/>
                </a:moveTo>
                <a:lnTo>
                  <a:pt x="494540" y="767393"/>
                </a:lnTo>
                <a:lnTo>
                  <a:pt x="494540" y="767395"/>
                </a:lnTo>
                <a:lnTo>
                  <a:pt x="359681" y="926089"/>
                </a:lnTo>
                <a:lnTo>
                  <a:pt x="509326" y="926089"/>
                </a:lnTo>
                <a:lnTo>
                  <a:pt x="509326" y="926088"/>
                </a:lnTo>
                <a:lnTo>
                  <a:pt x="762659" y="926088"/>
                </a:lnTo>
                <a:close/>
                <a:moveTo>
                  <a:pt x="910838" y="0"/>
                </a:moveTo>
                <a:lnTo>
                  <a:pt x="1127544" y="0"/>
                </a:lnTo>
                <a:lnTo>
                  <a:pt x="1127544" y="926088"/>
                </a:lnTo>
                <a:lnTo>
                  <a:pt x="1316667" y="926088"/>
                </a:lnTo>
                <a:lnTo>
                  <a:pt x="1316667" y="1250887"/>
                </a:lnTo>
                <a:lnTo>
                  <a:pt x="1127544" y="1250887"/>
                </a:lnTo>
                <a:lnTo>
                  <a:pt x="1127544" y="1532516"/>
                </a:lnTo>
                <a:lnTo>
                  <a:pt x="910839" y="1532516"/>
                </a:lnTo>
                <a:lnTo>
                  <a:pt x="910838" y="1532516"/>
                </a:lnTo>
                <a:lnTo>
                  <a:pt x="762660" y="1532516"/>
                </a:lnTo>
                <a:lnTo>
                  <a:pt x="762660" y="1413131"/>
                </a:lnTo>
                <a:lnTo>
                  <a:pt x="762659" y="1413130"/>
                </a:lnTo>
                <a:lnTo>
                  <a:pt x="762659" y="1250887"/>
                </a:lnTo>
                <a:lnTo>
                  <a:pt x="634475" y="1250887"/>
                </a:lnTo>
                <a:lnTo>
                  <a:pt x="634475" y="1250888"/>
                </a:lnTo>
                <a:lnTo>
                  <a:pt x="0" y="1250888"/>
                </a:lnTo>
                <a:lnTo>
                  <a:pt x="0" y="906560"/>
                </a:lnTo>
                <a:lnTo>
                  <a:pt x="762660" y="1"/>
                </a:lnTo>
                <a:lnTo>
                  <a:pt x="910837" y="1"/>
                </a:lnTo>
                <a:close/>
              </a:path>
            </a:pathLst>
          </a:custGeom>
          <a:solidFill>
            <a:srgbClr val="66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87A1F86-37AD-490E-88DD-549C2341459F}"/>
              </a:ext>
            </a:extLst>
          </p:cNvPr>
          <p:cNvSpPr/>
          <p:nvPr/>
        </p:nvSpPr>
        <p:spPr>
          <a:xfrm>
            <a:off x="8345305" y="4338447"/>
            <a:ext cx="3241243" cy="1828800"/>
          </a:xfrm>
          <a:custGeom>
            <a:avLst/>
            <a:gdLst>
              <a:gd name="connsiteX0" fmla="*/ 498043 w 3241243"/>
              <a:gd name="connsiteY0" fmla="*/ 0 h 1828800"/>
              <a:gd name="connsiteX1" fmla="*/ 2326843 w 3241243"/>
              <a:gd name="connsiteY1" fmla="*/ 0 h 1828800"/>
              <a:gd name="connsiteX2" fmla="*/ 3241243 w 3241243"/>
              <a:gd name="connsiteY2" fmla="*/ 914400 h 1828800"/>
              <a:gd name="connsiteX3" fmla="*/ 2326843 w 3241243"/>
              <a:gd name="connsiteY3" fmla="*/ 1828800 h 1828800"/>
              <a:gd name="connsiteX4" fmla="*/ 498043 w 3241243"/>
              <a:gd name="connsiteY4" fmla="*/ 1828800 h 1828800"/>
              <a:gd name="connsiteX5" fmla="*/ 62186 w 3241243"/>
              <a:gd name="connsiteY5" fmla="*/ 1718437 h 1828800"/>
              <a:gd name="connsiteX6" fmla="*/ 0 w 3241243"/>
              <a:gd name="connsiteY6" fmla="*/ 1680658 h 1828800"/>
              <a:gd name="connsiteX7" fmla="*/ 216706 w 3241243"/>
              <a:gd name="connsiteY7" fmla="*/ 1680658 h 1828800"/>
              <a:gd name="connsiteX8" fmla="*/ 216706 w 3241243"/>
              <a:gd name="connsiteY8" fmla="*/ 1399029 h 1828800"/>
              <a:gd name="connsiteX9" fmla="*/ 405829 w 3241243"/>
              <a:gd name="connsiteY9" fmla="*/ 1399029 h 1828800"/>
              <a:gd name="connsiteX10" fmla="*/ 405829 w 3241243"/>
              <a:gd name="connsiteY10" fmla="*/ 1074230 h 1828800"/>
              <a:gd name="connsiteX11" fmla="*/ 216706 w 3241243"/>
              <a:gd name="connsiteY11" fmla="*/ 1074230 h 1828800"/>
              <a:gd name="connsiteX12" fmla="*/ 216706 w 3241243"/>
              <a:gd name="connsiteY12" fmla="*/ 148142 h 1828800"/>
              <a:gd name="connsiteX13" fmla="*/ 0 w 3241243"/>
              <a:gd name="connsiteY13" fmla="*/ 148142 h 1828800"/>
              <a:gd name="connsiteX14" fmla="*/ 62186 w 3241243"/>
              <a:gd name="connsiteY14" fmla="*/ 110363 h 1828800"/>
              <a:gd name="connsiteX15" fmla="*/ 498043 w 3241243"/>
              <a:gd name="connsiteY15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1243" h="1828800">
                <a:moveTo>
                  <a:pt x="498043" y="0"/>
                </a:moveTo>
                <a:lnTo>
                  <a:pt x="2326843" y="0"/>
                </a:lnTo>
                <a:cubicBezTo>
                  <a:pt x="2831852" y="0"/>
                  <a:pt x="3241243" y="409391"/>
                  <a:pt x="3241243" y="914400"/>
                </a:cubicBezTo>
                <a:cubicBezTo>
                  <a:pt x="3241243" y="1419409"/>
                  <a:pt x="2831852" y="1828800"/>
                  <a:pt x="2326843" y="1828800"/>
                </a:cubicBezTo>
                <a:lnTo>
                  <a:pt x="498043" y="1828800"/>
                </a:lnTo>
                <a:cubicBezTo>
                  <a:pt x="340228" y="1828800"/>
                  <a:pt x="191750" y="1788821"/>
                  <a:pt x="62186" y="1718437"/>
                </a:cubicBezTo>
                <a:lnTo>
                  <a:pt x="0" y="1680658"/>
                </a:lnTo>
                <a:lnTo>
                  <a:pt x="216706" y="1680658"/>
                </a:lnTo>
                <a:lnTo>
                  <a:pt x="216706" y="1399029"/>
                </a:lnTo>
                <a:lnTo>
                  <a:pt x="405829" y="1399029"/>
                </a:lnTo>
                <a:lnTo>
                  <a:pt x="405829" y="1074230"/>
                </a:lnTo>
                <a:lnTo>
                  <a:pt x="216706" y="1074230"/>
                </a:lnTo>
                <a:lnTo>
                  <a:pt x="216706" y="148142"/>
                </a:lnTo>
                <a:lnTo>
                  <a:pt x="0" y="148142"/>
                </a:lnTo>
                <a:lnTo>
                  <a:pt x="62186" y="110363"/>
                </a:lnTo>
                <a:cubicBezTo>
                  <a:pt x="191750" y="39979"/>
                  <a:pt x="340228" y="0"/>
                  <a:pt x="498043" y="0"/>
                </a:cubicBezTo>
                <a:close/>
              </a:path>
            </a:pathLst>
          </a:cu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987D451-BCA9-4FE0-AF24-9E75E1E28328}"/>
              </a:ext>
            </a:extLst>
          </p:cNvPr>
          <p:cNvSpPr/>
          <p:nvPr/>
        </p:nvSpPr>
        <p:spPr>
          <a:xfrm>
            <a:off x="8067104" y="2056869"/>
            <a:ext cx="3519444" cy="1828800"/>
          </a:xfrm>
          <a:custGeom>
            <a:avLst/>
            <a:gdLst>
              <a:gd name="connsiteX0" fmla="*/ 776244 w 3519444"/>
              <a:gd name="connsiteY0" fmla="*/ 0 h 1828800"/>
              <a:gd name="connsiteX1" fmla="*/ 2605044 w 3519444"/>
              <a:gd name="connsiteY1" fmla="*/ 0 h 1828800"/>
              <a:gd name="connsiteX2" fmla="*/ 3519444 w 3519444"/>
              <a:gd name="connsiteY2" fmla="*/ 914400 h 1828800"/>
              <a:gd name="connsiteX3" fmla="*/ 2605044 w 3519444"/>
              <a:gd name="connsiteY3" fmla="*/ 1828800 h 1828800"/>
              <a:gd name="connsiteX4" fmla="*/ 776244 w 3519444"/>
              <a:gd name="connsiteY4" fmla="*/ 1828800 h 1828800"/>
              <a:gd name="connsiteX5" fmla="*/ 340387 w 3519444"/>
              <a:gd name="connsiteY5" fmla="*/ 1718437 h 1828800"/>
              <a:gd name="connsiteX6" fmla="*/ 278201 w 3519444"/>
              <a:gd name="connsiteY6" fmla="*/ 1680658 h 1828800"/>
              <a:gd name="connsiteX7" fmla="*/ 653709 w 3519444"/>
              <a:gd name="connsiteY7" fmla="*/ 1680658 h 1828800"/>
              <a:gd name="connsiteX8" fmla="*/ 653709 w 3519444"/>
              <a:gd name="connsiteY8" fmla="*/ 1339414 h 1828800"/>
              <a:gd name="connsiteX9" fmla="*/ 0 w 3519444"/>
              <a:gd name="connsiteY9" fmla="*/ 1339414 h 1828800"/>
              <a:gd name="connsiteX10" fmla="*/ 100215 w 3519444"/>
              <a:gd name="connsiteY10" fmla="*/ 1247936 h 1828800"/>
              <a:gd name="connsiteX11" fmla="*/ 269295 w 3519444"/>
              <a:gd name="connsiteY11" fmla="*/ 1125622 h 1828800"/>
              <a:gd name="connsiteX12" fmla="*/ 562745 w 3519444"/>
              <a:gd name="connsiteY12" fmla="*/ 850160 h 1828800"/>
              <a:gd name="connsiteX13" fmla="*/ 643430 w 3519444"/>
              <a:gd name="connsiteY13" fmla="*/ 587032 h 1828800"/>
              <a:gd name="connsiteX14" fmla="*/ 573023 w 3519444"/>
              <a:gd name="connsiteY14" fmla="*/ 353197 h 1828800"/>
              <a:gd name="connsiteX15" fmla="*/ 379788 w 3519444"/>
              <a:gd name="connsiteY15" fmla="*/ 198507 h 1828800"/>
              <a:gd name="connsiteX16" fmla="*/ 312239 w 3519444"/>
              <a:gd name="connsiteY16" fmla="*/ 176473 h 1828800"/>
              <a:gd name="connsiteX17" fmla="*/ 254242 w 3519444"/>
              <a:gd name="connsiteY17" fmla="*/ 165037 h 1828800"/>
              <a:gd name="connsiteX18" fmla="*/ 264994 w 3519444"/>
              <a:gd name="connsiteY18" fmla="*/ 156165 h 1828800"/>
              <a:gd name="connsiteX19" fmla="*/ 776244 w 3519444"/>
              <a:gd name="connsiteY19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19444" h="1828800">
                <a:moveTo>
                  <a:pt x="776244" y="0"/>
                </a:moveTo>
                <a:lnTo>
                  <a:pt x="2605044" y="0"/>
                </a:lnTo>
                <a:cubicBezTo>
                  <a:pt x="3110053" y="0"/>
                  <a:pt x="3519444" y="409391"/>
                  <a:pt x="3519444" y="914400"/>
                </a:cubicBezTo>
                <a:cubicBezTo>
                  <a:pt x="3519444" y="1419409"/>
                  <a:pt x="3110053" y="1828800"/>
                  <a:pt x="2605044" y="1828800"/>
                </a:cubicBezTo>
                <a:lnTo>
                  <a:pt x="776244" y="1828800"/>
                </a:lnTo>
                <a:cubicBezTo>
                  <a:pt x="618429" y="1828800"/>
                  <a:pt x="469951" y="1788821"/>
                  <a:pt x="340387" y="1718437"/>
                </a:cubicBezTo>
                <a:lnTo>
                  <a:pt x="278201" y="1680658"/>
                </a:lnTo>
                <a:lnTo>
                  <a:pt x="653709" y="1680658"/>
                </a:lnTo>
                <a:lnTo>
                  <a:pt x="653709" y="1339414"/>
                </a:lnTo>
                <a:lnTo>
                  <a:pt x="0" y="1339414"/>
                </a:lnTo>
                <a:cubicBezTo>
                  <a:pt x="38373" y="1301726"/>
                  <a:pt x="71778" y="1271233"/>
                  <a:pt x="100215" y="1247936"/>
                </a:cubicBezTo>
                <a:cubicBezTo>
                  <a:pt x="128652" y="1224638"/>
                  <a:pt x="185012" y="1183867"/>
                  <a:pt x="269295" y="1125622"/>
                </a:cubicBezTo>
                <a:cubicBezTo>
                  <a:pt x="411138" y="1025579"/>
                  <a:pt x="508954" y="933758"/>
                  <a:pt x="562745" y="850160"/>
                </a:cubicBezTo>
                <a:cubicBezTo>
                  <a:pt x="616535" y="766562"/>
                  <a:pt x="643430" y="678853"/>
                  <a:pt x="643430" y="587032"/>
                </a:cubicBezTo>
                <a:cubicBezTo>
                  <a:pt x="643430" y="500693"/>
                  <a:pt x="619961" y="422748"/>
                  <a:pt x="573023" y="353197"/>
                </a:cubicBezTo>
                <a:cubicBezTo>
                  <a:pt x="526085" y="283647"/>
                  <a:pt x="461673" y="232083"/>
                  <a:pt x="379788" y="198507"/>
                </a:cubicBezTo>
                <a:cubicBezTo>
                  <a:pt x="359317" y="190113"/>
                  <a:pt x="336801" y="182768"/>
                  <a:pt x="312239" y="176473"/>
                </a:cubicBezTo>
                <a:lnTo>
                  <a:pt x="254242" y="165037"/>
                </a:lnTo>
                <a:lnTo>
                  <a:pt x="264994" y="156165"/>
                </a:lnTo>
                <a:cubicBezTo>
                  <a:pt x="410934" y="57570"/>
                  <a:pt x="586866" y="0"/>
                  <a:pt x="776244" y="0"/>
                </a:cubicBezTo>
                <a:close/>
              </a:path>
            </a:pathLst>
          </a:cu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390526B-A391-4E13-BB7F-1DE99DDD4FD8}"/>
              </a:ext>
            </a:extLst>
          </p:cNvPr>
          <p:cNvSpPr/>
          <p:nvPr/>
        </p:nvSpPr>
        <p:spPr>
          <a:xfrm>
            <a:off x="7483259" y="2205011"/>
            <a:ext cx="1256027" cy="1532517"/>
          </a:xfrm>
          <a:custGeom>
            <a:avLst/>
            <a:gdLst>
              <a:gd name="connsiteX0" fmla="*/ 468515 w 1256027"/>
              <a:gd name="connsiteY0" fmla="*/ 852470 h 1532517"/>
              <a:gd name="connsiteX1" fmla="*/ 468882 w 1256027"/>
              <a:gd name="connsiteY1" fmla="*/ 859751 h 1532517"/>
              <a:gd name="connsiteX2" fmla="*/ 867311 w 1256027"/>
              <a:gd name="connsiteY2" fmla="*/ 1524494 h 1532517"/>
              <a:gd name="connsiteX3" fmla="*/ 880518 w 1256027"/>
              <a:gd name="connsiteY3" fmla="*/ 1532517 h 1532517"/>
              <a:gd name="connsiteX4" fmla="*/ 0 w 1256027"/>
              <a:gd name="connsiteY4" fmla="*/ 1532517 h 1532517"/>
              <a:gd name="connsiteX5" fmla="*/ 131051 w 1256027"/>
              <a:gd name="connsiteY5" fmla="*/ 1182536 h 1532517"/>
              <a:gd name="connsiteX6" fmla="*/ 403076 w 1256027"/>
              <a:gd name="connsiteY6" fmla="*/ 903380 h 1532517"/>
              <a:gd name="connsiteX7" fmla="*/ 856560 w 1256027"/>
              <a:gd name="connsiteY7" fmla="*/ 16896 h 1532517"/>
              <a:gd name="connsiteX8" fmla="*/ 914557 w 1256027"/>
              <a:gd name="connsiteY8" fmla="*/ 28332 h 1532517"/>
              <a:gd name="connsiteX9" fmla="*/ 982106 w 1256027"/>
              <a:gd name="connsiteY9" fmla="*/ 50366 h 1532517"/>
              <a:gd name="connsiteX10" fmla="*/ 1175341 w 1256027"/>
              <a:gd name="connsiteY10" fmla="*/ 205056 h 1532517"/>
              <a:gd name="connsiteX11" fmla="*/ 1245748 w 1256027"/>
              <a:gd name="connsiteY11" fmla="*/ 438891 h 1532517"/>
              <a:gd name="connsiteX12" fmla="*/ 1165063 w 1256027"/>
              <a:gd name="connsiteY12" fmla="*/ 702019 h 1532517"/>
              <a:gd name="connsiteX13" fmla="*/ 871613 w 1256027"/>
              <a:gd name="connsiteY13" fmla="*/ 977481 h 1532517"/>
              <a:gd name="connsiteX14" fmla="*/ 702533 w 1256027"/>
              <a:gd name="connsiteY14" fmla="*/ 1099795 h 1532517"/>
              <a:gd name="connsiteX15" fmla="*/ 602318 w 1256027"/>
              <a:gd name="connsiteY15" fmla="*/ 1191273 h 1532517"/>
              <a:gd name="connsiteX16" fmla="*/ 1256027 w 1256027"/>
              <a:gd name="connsiteY16" fmla="*/ 1191273 h 1532517"/>
              <a:gd name="connsiteX17" fmla="*/ 1256027 w 1256027"/>
              <a:gd name="connsiteY17" fmla="*/ 1532517 h 1532517"/>
              <a:gd name="connsiteX18" fmla="*/ 880519 w 1256027"/>
              <a:gd name="connsiteY18" fmla="*/ 1532517 h 1532517"/>
              <a:gd name="connsiteX19" fmla="*/ 867312 w 1256027"/>
              <a:gd name="connsiteY19" fmla="*/ 1524494 h 1532517"/>
              <a:gd name="connsiteX20" fmla="*/ 468883 w 1256027"/>
              <a:gd name="connsiteY20" fmla="*/ 859751 h 1532517"/>
              <a:gd name="connsiteX21" fmla="*/ 468516 w 1256027"/>
              <a:gd name="connsiteY21" fmla="*/ 852470 h 1532517"/>
              <a:gd name="connsiteX22" fmla="*/ 541675 w 1256027"/>
              <a:gd name="connsiteY22" fmla="*/ 795553 h 1532517"/>
              <a:gd name="connsiteX23" fmla="*/ 777052 w 1256027"/>
              <a:gd name="connsiteY23" fmla="*/ 587928 h 1532517"/>
              <a:gd name="connsiteX24" fmla="*/ 828444 w 1256027"/>
              <a:gd name="connsiteY24" fmla="*/ 453281 h 1532517"/>
              <a:gd name="connsiteX25" fmla="*/ 777565 w 1256027"/>
              <a:gd name="connsiteY25" fmla="*/ 335593 h 1532517"/>
              <a:gd name="connsiteX26" fmla="*/ 649599 w 1256027"/>
              <a:gd name="connsiteY26" fmla="*/ 286770 h 1532517"/>
              <a:gd name="connsiteX27" fmla="*/ 595334 w 1256027"/>
              <a:gd name="connsiteY27" fmla="*/ 296149 h 1532517"/>
              <a:gd name="connsiteX28" fmla="*/ 620327 w 1256027"/>
              <a:gd name="connsiteY28" fmla="*/ 255009 h 1532517"/>
              <a:gd name="connsiteX29" fmla="*/ 731984 w 1256027"/>
              <a:gd name="connsiteY29" fmla="*/ 119681 h 1532517"/>
              <a:gd name="connsiteX30" fmla="*/ 638293 w 1256027"/>
              <a:gd name="connsiteY30" fmla="*/ 0 h 1532517"/>
              <a:gd name="connsiteX31" fmla="*/ 834739 w 1256027"/>
              <a:gd name="connsiteY31" fmla="*/ 12592 h 1532517"/>
              <a:gd name="connsiteX32" fmla="*/ 856560 w 1256027"/>
              <a:gd name="connsiteY32" fmla="*/ 16895 h 1532517"/>
              <a:gd name="connsiteX33" fmla="*/ 731984 w 1256027"/>
              <a:gd name="connsiteY33" fmla="*/ 119680 h 1532517"/>
              <a:gd name="connsiteX34" fmla="*/ 620327 w 1256027"/>
              <a:gd name="connsiteY34" fmla="*/ 255008 h 1532517"/>
              <a:gd name="connsiteX35" fmla="*/ 595334 w 1256027"/>
              <a:gd name="connsiteY35" fmla="*/ 296148 h 1532517"/>
              <a:gd name="connsiteX36" fmla="*/ 576751 w 1256027"/>
              <a:gd name="connsiteY36" fmla="*/ 299360 h 1532517"/>
              <a:gd name="connsiteX37" fmla="*/ 518549 w 1256027"/>
              <a:gd name="connsiteY37" fmla="*/ 337134 h 1532517"/>
              <a:gd name="connsiteX38" fmla="*/ 450197 w 1256027"/>
              <a:gd name="connsiteY38" fmla="*/ 514950 h 1532517"/>
              <a:gd name="connsiteX39" fmla="*/ 30837 w 1256027"/>
              <a:gd name="connsiteY39" fmla="*/ 481032 h 1532517"/>
              <a:gd name="connsiteX40" fmla="*/ 121287 w 1256027"/>
              <a:gd name="connsiteY40" fmla="*/ 205055 h 1532517"/>
              <a:gd name="connsiteX41" fmla="*/ 306813 w 1256027"/>
              <a:gd name="connsiteY41" fmla="*/ 52934 h 1532517"/>
              <a:gd name="connsiteX42" fmla="*/ 638293 w 1256027"/>
              <a:gd name="connsiteY42" fmla="*/ 0 h 1532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256027" h="1532517">
                <a:moveTo>
                  <a:pt x="468515" y="852470"/>
                </a:moveTo>
                <a:lnTo>
                  <a:pt x="468882" y="859751"/>
                </a:lnTo>
                <a:cubicBezTo>
                  <a:pt x="496978" y="1136406"/>
                  <a:pt x="648403" y="1376602"/>
                  <a:pt x="867311" y="1524494"/>
                </a:cubicBezTo>
                <a:lnTo>
                  <a:pt x="880518" y="1532517"/>
                </a:lnTo>
                <a:lnTo>
                  <a:pt x="0" y="1532517"/>
                </a:lnTo>
                <a:cubicBezTo>
                  <a:pt x="14390" y="1408491"/>
                  <a:pt x="58074" y="1291830"/>
                  <a:pt x="131051" y="1182536"/>
                </a:cubicBezTo>
                <a:cubicBezTo>
                  <a:pt x="185783" y="1100566"/>
                  <a:pt x="276458" y="1007514"/>
                  <a:pt x="403076" y="903380"/>
                </a:cubicBezTo>
                <a:close/>
                <a:moveTo>
                  <a:pt x="856560" y="16896"/>
                </a:moveTo>
                <a:lnTo>
                  <a:pt x="914557" y="28332"/>
                </a:lnTo>
                <a:cubicBezTo>
                  <a:pt x="939119" y="34627"/>
                  <a:pt x="961635" y="41972"/>
                  <a:pt x="982106" y="50366"/>
                </a:cubicBezTo>
                <a:cubicBezTo>
                  <a:pt x="1063991" y="83942"/>
                  <a:pt x="1128403" y="135506"/>
                  <a:pt x="1175341" y="205056"/>
                </a:cubicBezTo>
                <a:cubicBezTo>
                  <a:pt x="1222279" y="274607"/>
                  <a:pt x="1245748" y="352552"/>
                  <a:pt x="1245748" y="438891"/>
                </a:cubicBezTo>
                <a:cubicBezTo>
                  <a:pt x="1245748" y="530712"/>
                  <a:pt x="1218853" y="618421"/>
                  <a:pt x="1165063" y="702019"/>
                </a:cubicBezTo>
                <a:cubicBezTo>
                  <a:pt x="1111272" y="785617"/>
                  <a:pt x="1013456" y="877438"/>
                  <a:pt x="871613" y="977481"/>
                </a:cubicBezTo>
                <a:cubicBezTo>
                  <a:pt x="787330" y="1035726"/>
                  <a:pt x="730970" y="1076497"/>
                  <a:pt x="702533" y="1099795"/>
                </a:cubicBezTo>
                <a:cubicBezTo>
                  <a:pt x="674096" y="1123092"/>
                  <a:pt x="640691" y="1153585"/>
                  <a:pt x="602318" y="1191273"/>
                </a:cubicBezTo>
                <a:lnTo>
                  <a:pt x="1256027" y="1191273"/>
                </a:lnTo>
                <a:lnTo>
                  <a:pt x="1256027" y="1532517"/>
                </a:lnTo>
                <a:lnTo>
                  <a:pt x="880519" y="1532517"/>
                </a:lnTo>
                <a:lnTo>
                  <a:pt x="867312" y="1524494"/>
                </a:lnTo>
                <a:cubicBezTo>
                  <a:pt x="648404" y="1376602"/>
                  <a:pt x="496979" y="1136406"/>
                  <a:pt x="468883" y="859751"/>
                </a:cubicBezTo>
                <a:lnTo>
                  <a:pt x="468516" y="852470"/>
                </a:lnTo>
                <a:lnTo>
                  <a:pt x="541675" y="795553"/>
                </a:lnTo>
                <a:cubicBezTo>
                  <a:pt x="664331" y="704417"/>
                  <a:pt x="742790" y="635209"/>
                  <a:pt x="777052" y="587928"/>
                </a:cubicBezTo>
                <a:cubicBezTo>
                  <a:pt x="811313" y="540648"/>
                  <a:pt x="828444" y="495765"/>
                  <a:pt x="828444" y="453281"/>
                </a:cubicBezTo>
                <a:cubicBezTo>
                  <a:pt x="828444" y="407370"/>
                  <a:pt x="811484" y="368141"/>
                  <a:pt x="777565" y="335593"/>
                </a:cubicBezTo>
                <a:cubicBezTo>
                  <a:pt x="743647" y="303044"/>
                  <a:pt x="700991" y="286770"/>
                  <a:pt x="649599" y="286770"/>
                </a:cubicBezTo>
                <a:lnTo>
                  <a:pt x="595334" y="296149"/>
                </a:lnTo>
                <a:lnTo>
                  <a:pt x="620327" y="255009"/>
                </a:lnTo>
                <a:cubicBezTo>
                  <a:pt x="653192" y="206363"/>
                  <a:pt x="690615" y="161049"/>
                  <a:pt x="731984" y="119681"/>
                </a:cubicBezTo>
                <a:close/>
                <a:moveTo>
                  <a:pt x="638293" y="0"/>
                </a:moveTo>
                <a:cubicBezTo>
                  <a:pt x="711955" y="0"/>
                  <a:pt x="777437" y="4197"/>
                  <a:pt x="834739" y="12592"/>
                </a:cubicBezTo>
                <a:lnTo>
                  <a:pt x="856560" y="16895"/>
                </a:lnTo>
                <a:lnTo>
                  <a:pt x="731984" y="119680"/>
                </a:lnTo>
                <a:cubicBezTo>
                  <a:pt x="690615" y="161048"/>
                  <a:pt x="653192" y="206362"/>
                  <a:pt x="620327" y="255008"/>
                </a:cubicBezTo>
                <a:lnTo>
                  <a:pt x="595334" y="296148"/>
                </a:lnTo>
                <a:lnTo>
                  <a:pt x="576751" y="299360"/>
                </a:lnTo>
                <a:cubicBezTo>
                  <a:pt x="554909" y="307754"/>
                  <a:pt x="535509" y="320346"/>
                  <a:pt x="518549" y="337134"/>
                </a:cubicBezTo>
                <a:cubicBezTo>
                  <a:pt x="484630" y="370710"/>
                  <a:pt x="461846" y="429982"/>
                  <a:pt x="450197" y="514950"/>
                </a:cubicBezTo>
                <a:lnTo>
                  <a:pt x="30837" y="481032"/>
                </a:lnTo>
                <a:cubicBezTo>
                  <a:pt x="47282" y="363172"/>
                  <a:pt x="77432" y="271180"/>
                  <a:pt x="121287" y="205055"/>
                </a:cubicBezTo>
                <a:cubicBezTo>
                  <a:pt x="165142" y="138931"/>
                  <a:pt x="226984" y="88224"/>
                  <a:pt x="306813" y="52934"/>
                </a:cubicBezTo>
                <a:cubicBezTo>
                  <a:pt x="386642" y="17645"/>
                  <a:pt x="497135" y="0"/>
                  <a:pt x="638293" y="0"/>
                </a:cubicBezTo>
                <a:close/>
              </a:path>
            </a:pathLst>
          </a:custGeom>
          <a:solidFill>
            <a:srgbClr val="99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FB0359-E575-4F90-AB59-46A481A59112}"/>
              </a:ext>
            </a:extLst>
          </p:cNvPr>
          <p:cNvSpPr/>
          <p:nvPr/>
        </p:nvSpPr>
        <p:spPr>
          <a:xfrm>
            <a:off x="1474390" y="2056235"/>
            <a:ext cx="3241244" cy="1828800"/>
          </a:xfrm>
          <a:custGeom>
            <a:avLst/>
            <a:gdLst>
              <a:gd name="connsiteX0" fmla="*/ 498044 w 3241244"/>
              <a:gd name="connsiteY0" fmla="*/ 0 h 1828800"/>
              <a:gd name="connsiteX1" fmla="*/ 2326844 w 3241244"/>
              <a:gd name="connsiteY1" fmla="*/ 0 h 1828800"/>
              <a:gd name="connsiteX2" fmla="*/ 3241244 w 3241244"/>
              <a:gd name="connsiteY2" fmla="*/ 914400 h 1828800"/>
              <a:gd name="connsiteX3" fmla="*/ 2326844 w 3241244"/>
              <a:gd name="connsiteY3" fmla="*/ 1828800 h 1828800"/>
              <a:gd name="connsiteX4" fmla="*/ 498044 w 3241244"/>
              <a:gd name="connsiteY4" fmla="*/ 1828800 h 1828800"/>
              <a:gd name="connsiteX5" fmla="*/ 62187 w 3241244"/>
              <a:gd name="connsiteY5" fmla="*/ 1718437 h 1828800"/>
              <a:gd name="connsiteX6" fmla="*/ 0 w 3241244"/>
              <a:gd name="connsiteY6" fmla="*/ 1680658 h 1828800"/>
              <a:gd name="connsiteX7" fmla="*/ 179191 w 3241244"/>
              <a:gd name="connsiteY7" fmla="*/ 1680658 h 1828800"/>
              <a:gd name="connsiteX8" fmla="*/ 179191 w 3241244"/>
              <a:gd name="connsiteY8" fmla="*/ 148142 h 1828800"/>
              <a:gd name="connsiteX9" fmla="*/ 0 w 3241244"/>
              <a:gd name="connsiteY9" fmla="*/ 148142 h 1828800"/>
              <a:gd name="connsiteX10" fmla="*/ 62187 w 3241244"/>
              <a:gd name="connsiteY10" fmla="*/ 110363 h 1828800"/>
              <a:gd name="connsiteX11" fmla="*/ 498044 w 3241244"/>
              <a:gd name="connsiteY11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1244" h="1828800">
                <a:moveTo>
                  <a:pt x="498044" y="0"/>
                </a:moveTo>
                <a:lnTo>
                  <a:pt x="2326844" y="0"/>
                </a:lnTo>
                <a:cubicBezTo>
                  <a:pt x="2831853" y="0"/>
                  <a:pt x="3241244" y="409391"/>
                  <a:pt x="3241244" y="914400"/>
                </a:cubicBezTo>
                <a:cubicBezTo>
                  <a:pt x="3241244" y="1419409"/>
                  <a:pt x="2831853" y="1828800"/>
                  <a:pt x="2326844" y="1828800"/>
                </a:cubicBezTo>
                <a:lnTo>
                  <a:pt x="498044" y="1828800"/>
                </a:lnTo>
                <a:cubicBezTo>
                  <a:pt x="340229" y="1828800"/>
                  <a:pt x="191751" y="1788821"/>
                  <a:pt x="62187" y="1718437"/>
                </a:cubicBezTo>
                <a:lnTo>
                  <a:pt x="0" y="1680658"/>
                </a:lnTo>
                <a:lnTo>
                  <a:pt x="179191" y="1680658"/>
                </a:lnTo>
                <a:lnTo>
                  <a:pt x="179191" y="148142"/>
                </a:lnTo>
                <a:lnTo>
                  <a:pt x="0" y="148142"/>
                </a:lnTo>
                <a:lnTo>
                  <a:pt x="62187" y="110363"/>
                </a:lnTo>
                <a:cubicBezTo>
                  <a:pt x="191751" y="39980"/>
                  <a:pt x="340229" y="0"/>
                  <a:pt x="498044" y="0"/>
                </a:cubicBezTo>
                <a:close/>
              </a:path>
            </a:pathLst>
          </a:cu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09F7E46-FB8B-4938-A40C-E9FED3688805}"/>
              </a:ext>
            </a:extLst>
          </p:cNvPr>
          <p:cNvSpPr/>
          <p:nvPr/>
        </p:nvSpPr>
        <p:spPr>
          <a:xfrm>
            <a:off x="808665" y="2204377"/>
            <a:ext cx="863389" cy="1532517"/>
          </a:xfrm>
          <a:custGeom>
            <a:avLst/>
            <a:gdLst>
              <a:gd name="connsiteX0" fmla="*/ 439917 w 863389"/>
              <a:gd name="connsiteY0" fmla="*/ 1296792 h 1532517"/>
              <a:gd name="connsiteX1" fmla="*/ 535664 w 863389"/>
              <a:gd name="connsiteY1" fmla="*/ 1412837 h 1532517"/>
              <a:gd name="connsiteX2" fmla="*/ 670992 w 863389"/>
              <a:gd name="connsiteY2" fmla="*/ 1524494 h 1532517"/>
              <a:gd name="connsiteX3" fmla="*/ 684198 w 863389"/>
              <a:gd name="connsiteY3" fmla="*/ 1532517 h 1532517"/>
              <a:gd name="connsiteX4" fmla="*/ 439917 w 863389"/>
              <a:gd name="connsiteY4" fmla="*/ 1532517 h 1532517"/>
              <a:gd name="connsiteX5" fmla="*/ 684198 w 863389"/>
              <a:gd name="connsiteY5" fmla="*/ 0 h 1532517"/>
              <a:gd name="connsiteX6" fmla="*/ 863389 w 863389"/>
              <a:gd name="connsiteY6" fmla="*/ 0 h 1532517"/>
              <a:gd name="connsiteX7" fmla="*/ 863389 w 863389"/>
              <a:gd name="connsiteY7" fmla="*/ 1532516 h 1532517"/>
              <a:gd name="connsiteX8" fmla="*/ 684198 w 863389"/>
              <a:gd name="connsiteY8" fmla="*/ 1532516 h 1532517"/>
              <a:gd name="connsiteX9" fmla="*/ 670992 w 863389"/>
              <a:gd name="connsiteY9" fmla="*/ 1524493 h 1532517"/>
              <a:gd name="connsiteX10" fmla="*/ 535664 w 863389"/>
              <a:gd name="connsiteY10" fmla="*/ 1412836 h 1532517"/>
              <a:gd name="connsiteX11" fmla="*/ 439917 w 863389"/>
              <a:gd name="connsiteY11" fmla="*/ 1296791 h 1532517"/>
              <a:gd name="connsiteX12" fmla="*/ 439917 w 863389"/>
              <a:gd name="connsiteY12" fmla="*/ 528312 h 1532517"/>
              <a:gd name="connsiteX13" fmla="*/ 338803 w 863389"/>
              <a:gd name="connsiteY13" fmla="*/ 598977 h 1532517"/>
              <a:gd name="connsiteX14" fmla="*/ 278583 w 863389"/>
              <a:gd name="connsiteY14" fmla="*/ 633320 h 1532517"/>
              <a:gd name="connsiteX15" fmla="*/ 278583 w 863389"/>
              <a:gd name="connsiteY15" fmla="*/ 633321 h 1532517"/>
              <a:gd name="connsiteX16" fmla="*/ 241029 w 863389"/>
              <a:gd name="connsiteY16" fmla="*/ 654738 h 1532517"/>
              <a:gd name="connsiteX17" fmla="*/ 0 w 863389"/>
              <a:gd name="connsiteY17" fmla="*/ 747244 h 1532517"/>
              <a:gd name="connsiteX18" fmla="*/ 0 w 863389"/>
              <a:gd name="connsiteY18" fmla="*/ 403944 h 1532517"/>
              <a:gd name="connsiteX19" fmla="*/ 331993 w 863389"/>
              <a:gd name="connsiteY19" fmla="*/ 238461 h 1532517"/>
              <a:gd name="connsiteX20" fmla="*/ 517005 w 863389"/>
              <a:gd name="connsiteY20" fmla="*/ 1 h 1532517"/>
              <a:gd name="connsiteX21" fmla="*/ 684196 w 863389"/>
              <a:gd name="connsiteY21" fmla="*/ 1 h 1532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63389" h="1532517">
                <a:moveTo>
                  <a:pt x="439917" y="1296792"/>
                </a:moveTo>
                <a:lnTo>
                  <a:pt x="535664" y="1412837"/>
                </a:lnTo>
                <a:cubicBezTo>
                  <a:pt x="577032" y="1454206"/>
                  <a:pt x="622346" y="1491629"/>
                  <a:pt x="670992" y="1524494"/>
                </a:cubicBezTo>
                <a:lnTo>
                  <a:pt x="684198" y="1532517"/>
                </a:lnTo>
                <a:lnTo>
                  <a:pt x="439917" y="1532517"/>
                </a:lnTo>
                <a:close/>
                <a:moveTo>
                  <a:pt x="684198" y="0"/>
                </a:moveTo>
                <a:lnTo>
                  <a:pt x="863389" y="0"/>
                </a:lnTo>
                <a:lnTo>
                  <a:pt x="863389" y="1532516"/>
                </a:lnTo>
                <a:lnTo>
                  <a:pt x="684198" y="1532516"/>
                </a:lnTo>
                <a:lnTo>
                  <a:pt x="670992" y="1524493"/>
                </a:lnTo>
                <a:cubicBezTo>
                  <a:pt x="622346" y="1491628"/>
                  <a:pt x="577032" y="1454205"/>
                  <a:pt x="535664" y="1412836"/>
                </a:cubicBezTo>
                <a:lnTo>
                  <a:pt x="439917" y="1296791"/>
                </a:lnTo>
                <a:lnTo>
                  <a:pt x="439917" y="528312"/>
                </a:lnTo>
                <a:cubicBezTo>
                  <a:pt x="405656" y="554351"/>
                  <a:pt x="371951" y="577906"/>
                  <a:pt x="338803" y="598977"/>
                </a:cubicBezTo>
                <a:lnTo>
                  <a:pt x="278583" y="633320"/>
                </a:lnTo>
                <a:lnTo>
                  <a:pt x="278583" y="633321"/>
                </a:lnTo>
                <a:lnTo>
                  <a:pt x="241029" y="654738"/>
                </a:lnTo>
                <a:cubicBezTo>
                  <a:pt x="176960" y="686944"/>
                  <a:pt x="96617" y="717779"/>
                  <a:pt x="0" y="747244"/>
                </a:cubicBezTo>
                <a:lnTo>
                  <a:pt x="0" y="403944"/>
                </a:lnTo>
                <a:cubicBezTo>
                  <a:pt x="142527" y="358034"/>
                  <a:pt x="253192" y="302873"/>
                  <a:pt x="331993" y="238461"/>
                </a:cubicBezTo>
                <a:cubicBezTo>
                  <a:pt x="410795" y="174050"/>
                  <a:pt x="472465" y="94563"/>
                  <a:pt x="517005" y="1"/>
                </a:cubicBezTo>
                <a:lnTo>
                  <a:pt x="684196" y="1"/>
                </a:lnTo>
                <a:close/>
              </a:path>
            </a:pathLst>
          </a:custGeom>
          <a:solidFill>
            <a:srgbClr val="CC3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02210C-CF95-4B0B-B60A-77977432C2AB}"/>
              </a:ext>
            </a:extLst>
          </p:cNvPr>
          <p:cNvSpPr/>
          <p:nvPr/>
        </p:nvSpPr>
        <p:spPr>
          <a:xfrm>
            <a:off x="1898546" y="227861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CC338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1EE4AA-6758-480D-93AC-33EDA1A39CF7}"/>
              </a:ext>
            </a:extLst>
          </p:cNvPr>
          <p:cNvSpPr/>
          <p:nvPr/>
        </p:nvSpPr>
        <p:spPr>
          <a:xfrm>
            <a:off x="1898546" y="26485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0603C4-2E38-46A9-B5C2-1895232C4EB7}"/>
              </a:ext>
            </a:extLst>
          </p:cNvPr>
          <p:cNvSpPr/>
          <p:nvPr/>
        </p:nvSpPr>
        <p:spPr>
          <a:xfrm>
            <a:off x="1898547" y="456701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6699B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2B3155-202C-4AFB-B8B4-B3A4598FF1A1}"/>
              </a:ext>
            </a:extLst>
          </p:cNvPr>
          <p:cNvSpPr/>
          <p:nvPr/>
        </p:nvSpPr>
        <p:spPr>
          <a:xfrm>
            <a:off x="1898547" y="493692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908999-75EE-47B1-9F9F-8A45F817C2EA}"/>
              </a:ext>
            </a:extLst>
          </p:cNvPr>
          <p:cNvSpPr/>
          <p:nvPr/>
        </p:nvSpPr>
        <p:spPr>
          <a:xfrm>
            <a:off x="8769460" y="227924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99669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F62753-43E4-4D69-A6E9-94138923C8AA}"/>
              </a:ext>
            </a:extLst>
          </p:cNvPr>
          <p:cNvSpPr/>
          <p:nvPr/>
        </p:nvSpPr>
        <p:spPr>
          <a:xfrm>
            <a:off x="8769460" y="264916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11A4C5-3C80-4BAC-9806-26608815BDC2}"/>
              </a:ext>
            </a:extLst>
          </p:cNvPr>
          <p:cNvSpPr/>
          <p:nvPr/>
        </p:nvSpPr>
        <p:spPr>
          <a:xfrm>
            <a:off x="8769460" y="456082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66CCC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016662-4428-4EF3-9ED6-FA5CB7D3BCA5}"/>
              </a:ext>
            </a:extLst>
          </p:cNvPr>
          <p:cNvSpPr/>
          <p:nvPr/>
        </p:nvSpPr>
        <p:spPr>
          <a:xfrm>
            <a:off x="8769460" y="493074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203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189</cp:revision>
  <dcterms:created xsi:type="dcterms:W3CDTF">2022-03-04T06:43:57Z</dcterms:created>
  <dcterms:modified xsi:type="dcterms:W3CDTF">2022-04-29T06:06:11Z</dcterms:modified>
</cp:coreProperties>
</file>