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3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10" orient="horz" pos="14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008D"/>
    <a:srgbClr val="8D00D9"/>
    <a:srgbClr val="FF0066"/>
    <a:srgbClr val="B300B3"/>
    <a:srgbClr val="6600FF"/>
    <a:srgbClr val="B31EA1"/>
    <a:srgbClr val="BD357E"/>
    <a:srgbClr val="C94D5A"/>
    <a:srgbClr val="D36537"/>
    <a:srgbClr val="DE7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3" d="100"/>
          <a:sy n="83" d="100"/>
        </p:scale>
        <p:origin x="586" y="67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orient="horz" pos="14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2941320" y="694161"/>
            <a:ext cx="63093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VERTICAL PROCESS INFOGRAPHIC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74106EC-F97D-422F-99D1-347B0CDF591C}"/>
              </a:ext>
            </a:extLst>
          </p:cNvPr>
          <p:cNvSpPr/>
          <p:nvPr/>
        </p:nvSpPr>
        <p:spPr>
          <a:xfrm>
            <a:off x="618836" y="161128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00BFF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B0E902A-EC68-4613-A33C-EC165279077A}"/>
              </a:ext>
            </a:extLst>
          </p:cNvPr>
          <p:cNvSpPr/>
          <p:nvPr/>
        </p:nvSpPr>
        <p:spPr>
          <a:xfrm>
            <a:off x="618836" y="1981205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78AD12B4-541C-4B96-8638-E2062DC88B78}"/>
              </a:ext>
            </a:extLst>
          </p:cNvPr>
          <p:cNvSpPr/>
          <p:nvPr/>
        </p:nvSpPr>
        <p:spPr>
          <a:xfrm>
            <a:off x="4724400" y="4343406"/>
            <a:ext cx="2743200" cy="914400"/>
          </a:xfrm>
          <a:custGeom>
            <a:avLst/>
            <a:gdLst>
              <a:gd name="connsiteX0" fmla="*/ 0 w 2743200"/>
              <a:gd name="connsiteY0" fmla="*/ 0 h 914400"/>
              <a:gd name="connsiteX1" fmla="*/ 1905006 w 2743200"/>
              <a:gd name="connsiteY1" fmla="*/ 0 h 914400"/>
              <a:gd name="connsiteX2" fmla="*/ 2743200 w 2743200"/>
              <a:gd name="connsiteY2" fmla="*/ 914400 h 914400"/>
              <a:gd name="connsiteX3" fmla="*/ 838194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0" y="0"/>
                </a:moveTo>
                <a:lnTo>
                  <a:pt x="1905006" y="0"/>
                </a:lnTo>
                <a:lnTo>
                  <a:pt x="2743200" y="914400"/>
                </a:lnTo>
                <a:lnTo>
                  <a:pt x="838194" y="914400"/>
                </a:lnTo>
                <a:close/>
              </a:path>
            </a:pathLst>
          </a:custGeom>
          <a:solidFill>
            <a:srgbClr val="F49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B95101B0-54B8-4723-BD3B-A0CBA99482B5}"/>
              </a:ext>
            </a:extLst>
          </p:cNvPr>
          <p:cNvSpPr/>
          <p:nvPr/>
        </p:nvSpPr>
        <p:spPr>
          <a:xfrm>
            <a:off x="4724400" y="1607130"/>
            <a:ext cx="2743200" cy="914400"/>
          </a:xfrm>
          <a:custGeom>
            <a:avLst/>
            <a:gdLst>
              <a:gd name="connsiteX0" fmla="*/ 838194 w 2743200"/>
              <a:gd name="connsiteY0" fmla="*/ 0 h 914400"/>
              <a:gd name="connsiteX1" fmla="*/ 2743200 w 2743200"/>
              <a:gd name="connsiteY1" fmla="*/ 0 h 914400"/>
              <a:gd name="connsiteX2" fmla="*/ 1905006 w 2743200"/>
              <a:gd name="connsiteY2" fmla="*/ 914400 h 914400"/>
              <a:gd name="connsiteX3" fmla="*/ 0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838194" y="0"/>
                </a:moveTo>
                <a:lnTo>
                  <a:pt x="2743200" y="0"/>
                </a:lnTo>
                <a:lnTo>
                  <a:pt x="1905006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00BF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E7E2C03E-1789-4517-A6BA-75F968061C9A}"/>
              </a:ext>
            </a:extLst>
          </p:cNvPr>
          <p:cNvSpPr/>
          <p:nvPr/>
        </p:nvSpPr>
        <p:spPr>
          <a:xfrm>
            <a:off x="4724400" y="3431314"/>
            <a:ext cx="2743200" cy="914400"/>
          </a:xfrm>
          <a:custGeom>
            <a:avLst/>
            <a:gdLst>
              <a:gd name="connsiteX0" fmla="*/ 838194 w 2743200"/>
              <a:gd name="connsiteY0" fmla="*/ 0 h 914400"/>
              <a:gd name="connsiteX1" fmla="*/ 2743200 w 2743200"/>
              <a:gd name="connsiteY1" fmla="*/ 0 h 914400"/>
              <a:gd name="connsiteX2" fmla="*/ 1905006 w 2743200"/>
              <a:gd name="connsiteY2" fmla="*/ 914400 h 914400"/>
              <a:gd name="connsiteX3" fmla="*/ 0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838194" y="0"/>
                </a:moveTo>
                <a:lnTo>
                  <a:pt x="2743200" y="0"/>
                </a:lnTo>
                <a:lnTo>
                  <a:pt x="1905006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CB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EDB1AACA-4AC0-4334-B9C4-4EB2763D1CD0}"/>
              </a:ext>
            </a:extLst>
          </p:cNvPr>
          <p:cNvSpPr/>
          <p:nvPr/>
        </p:nvSpPr>
        <p:spPr>
          <a:xfrm>
            <a:off x="4724400" y="2519222"/>
            <a:ext cx="2743200" cy="914400"/>
          </a:xfrm>
          <a:custGeom>
            <a:avLst/>
            <a:gdLst>
              <a:gd name="connsiteX0" fmla="*/ 0 w 2743200"/>
              <a:gd name="connsiteY0" fmla="*/ 0 h 914400"/>
              <a:gd name="connsiteX1" fmla="*/ 1905006 w 2743200"/>
              <a:gd name="connsiteY1" fmla="*/ 0 h 914400"/>
              <a:gd name="connsiteX2" fmla="*/ 2743200 w 2743200"/>
              <a:gd name="connsiteY2" fmla="*/ 914400 h 914400"/>
              <a:gd name="connsiteX3" fmla="*/ 838194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0" y="0"/>
                </a:moveTo>
                <a:lnTo>
                  <a:pt x="1905006" y="0"/>
                </a:lnTo>
                <a:lnTo>
                  <a:pt x="2743200" y="914400"/>
                </a:lnTo>
                <a:lnTo>
                  <a:pt x="838194" y="914400"/>
                </a:lnTo>
                <a:close/>
              </a:path>
            </a:pathLst>
          </a:custGeom>
          <a:solidFill>
            <a:srgbClr val="52F6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C3552B6A-1A32-492B-B673-5583425C987F}"/>
              </a:ext>
            </a:extLst>
          </p:cNvPr>
          <p:cNvSpPr/>
          <p:nvPr/>
        </p:nvSpPr>
        <p:spPr>
          <a:xfrm>
            <a:off x="4724400" y="5255496"/>
            <a:ext cx="2743200" cy="914400"/>
          </a:xfrm>
          <a:custGeom>
            <a:avLst/>
            <a:gdLst>
              <a:gd name="connsiteX0" fmla="*/ 838194 w 2743200"/>
              <a:gd name="connsiteY0" fmla="*/ 0 h 914400"/>
              <a:gd name="connsiteX1" fmla="*/ 2743200 w 2743200"/>
              <a:gd name="connsiteY1" fmla="*/ 0 h 914400"/>
              <a:gd name="connsiteX2" fmla="*/ 1905006 w 2743200"/>
              <a:gd name="connsiteY2" fmla="*/ 914400 h 914400"/>
              <a:gd name="connsiteX3" fmla="*/ 0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838194" y="0"/>
                </a:moveTo>
                <a:lnTo>
                  <a:pt x="2743200" y="0"/>
                </a:lnTo>
                <a:lnTo>
                  <a:pt x="1905006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E564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576A5A9-547A-49E4-8D5D-836B42095FB0}"/>
              </a:ext>
            </a:extLst>
          </p:cNvPr>
          <p:cNvSpPr/>
          <p:nvPr/>
        </p:nvSpPr>
        <p:spPr>
          <a:xfrm>
            <a:off x="618836" y="334530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CB0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A81D2AB-DB0E-4051-9865-A0F783210205}"/>
              </a:ext>
            </a:extLst>
          </p:cNvPr>
          <p:cNvSpPr/>
          <p:nvPr/>
        </p:nvSpPr>
        <p:spPr>
          <a:xfrm>
            <a:off x="618836" y="3724457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80A8196-6069-4149-9DCB-E4FE3042573D}"/>
              </a:ext>
            </a:extLst>
          </p:cNvPr>
          <p:cNvSpPr/>
          <p:nvPr/>
        </p:nvSpPr>
        <p:spPr>
          <a:xfrm>
            <a:off x="618836" y="508855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E5649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1013810-32D3-4C07-8450-89A038F85C2D}"/>
              </a:ext>
            </a:extLst>
          </p:cNvPr>
          <p:cNvSpPr/>
          <p:nvPr/>
        </p:nvSpPr>
        <p:spPr>
          <a:xfrm>
            <a:off x="618836" y="5467709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96C56EA-DC52-4478-A048-41B879CCE376}"/>
              </a:ext>
            </a:extLst>
          </p:cNvPr>
          <p:cNvSpPr/>
          <p:nvPr/>
        </p:nvSpPr>
        <p:spPr>
          <a:xfrm>
            <a:off x="10123973" y="247367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52F61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6F08A5C-A750-47BB-9295-64449780222E}"/>
              </a:ext>
            </a:extLst>
          </p:cNvPr>
          <p:cNvSpPr/>
          <p:nvPr/>
        </p:nvSpPr>
        <p:spPr>
          <a:xfrm>
            <a:off x="7929413" y="2852831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70858B8-E06F-44C3-90BD-09DEBC0F82A9}"/>
              </a:ext>
            </a:extLst>
          </p:cNvPr>
          <p:cNvSpPr/>
          <p:nvPr/>
        </p:nvSpPr>
        <p:spPr>
          <a:xfrm>
            <a:off x="10123973" y="421692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F49A28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8C2A237-C436-4EB0-88C5-FAA8B56ACFD7}"/>
              </a:ext>
            </a:extLst>
          </p:cNvPr>
          <p:cNvSpPr/>
          <p:nvPr/>
        </p:nvSpPr>
        <p:spPr>
          <a:xfrm>
            <a:off x="7929413" y="4596083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7" name="Graphic 70" descr="Statistics">
            <a:extLst>
              <a:ext uri="{FF2B5EF4-FFF2-40B4-BE49-F238E27FC236}">
                <a16:creationId xmlns:a16="http://schemas.microsoft.com/office/drawing/2014/main" id="{18BB4E46-7CE1-46DB-BC99-E84EFE6E87AA}"/>
              </a:ext>
            </a:extLst>
          </p:cNvPr>
          <p:cNvGrpSpPr/>
          <p:nvPr/>
        </p:nvGrpSpPr>
        <p:grpSpPr>
          <a:xfrm>
            <a:off x="5821680" y="4526286"/>
            <a:ext cx="548640" cy="548640"/>
            <a:chOff x="5821680" y="4526286"/>
            <a:chExt cx="548640" cy="5486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5B541A8-08A4-4495-9683-F3E1C8A7F6BC}"/>
                </a:ext>
              </a:extLst>
            </p:cNvPr>
            <p:cNvSpPr/>
            <p:nvPr/>
          </p:nvSpPr>
          <p:spPr>
            <a:xfrm>
              <a:off x="5961915" y="4598003"/>
              <a:ext cx="314325" cy="342900"/>
            </a:xfrm>
            <a:custGeom>
              <a:avLst/>
              <a:gdLst>
                <a:gd name="connsiteX0" fmla="*/ 316965 w 314325"/>
                <a:gd name="connsiteY0" fmla="*/ 42583 h 342900"/>
                <a:gd name="connsiteX1" fmla="*/ 276993 w 314325"/>
                <a:gd name="connsiteY1" fmla="*/ 2545 h 342900"/>
                <a:gd name="connsiteX2" fmla="*/ 236955 w 314325"/>
                <a:gd name="connsiteY2" fmla="*/ 42517 h 342900"/>
                <a:gd name="connsiteX3" fmla="*/ 255129 w 314325"/>
                <a:gd name="connsiteY3" fmla="*/ 76073 h 342900"/>
                <a:gd name="connsiteX4" fmla="*/ 225525 w 314325"/>
                <a:gd name="connsiteY4" fmla="*/ 162598 h 342900"/>
                <a:gd name="connsiteX5" fmla="*/ 225525 w 314325"/>
                <a:gd name="connsiteY5" fmla="*/ 162598 h 342900"/>
                <a:gd name="connsiteX6" fmla="*/ 202665 w 314325"/>
                <a:gd name="connsiteY6" fmla="*/ 169742 h 342900"/>
                <a:gd name="connsiteX7" fmla="*/ 143000 w 314325"/>
                <a:gd name="connsiteY7" fmla="*/ 124993 h 342900"/>
                <a:gd name="connsiteX8" fmla="*/ 119324 w 314325"/>
                <a:gd name="connsiteY8" fmla="*/ 73610 h 342900"/>
                <a:gd name="connsiteX9" fmla="*/ 67941 w 314325"/>
                <a:gd name="connsiteY9" fmla="*/ 97286 h 342900"/>
                <a:gd name="connsiteX10" fmla="*/ 83107 w 314325"/>
                <a:gd name="connsiteY10" fmla="*/ 144310 h 342900"/>
                <a:gd name="connsiteX11" fmla="*/ 44988 w 314325"/>
                <a:gd name="connsiteY11" fmla="*/ 265468 h 342900"/>
                <a:gd name="connsiteX12" fmla="*/ 42645 w 314325"/>
                <a:gd name="connsiteY12" fmla="*/ 265468 h 342900"/>
                <a:gd name="connsiteX13" fmla="*/ 2545 w 314325"/>
                <a:gd name="connsiteY13" fmla="*/ 305378 h 342900"/>
                <a:gd name="connsiteX14" fmla="*/ 42455 w 314325"/>
                <a:gd name="connsiteY14" fmla="*/ 345478 h 342900"/>
                <a:gd name="connsiteX15" fmla="*/ 82555 w 314325"/>
                <a:gd name="connsiteY15" fmla="*/ 305568 h 342900"/>
                <a:gd name="connsiteX16" fmla="*/ 66476 w 314325"/>
                <a:gd name="connsiteY16" fmla="*/ 273412 h 342900"/>
                <a:gd name="connsiteX17" fmla="*/ 104938 w 314325"/>
                <a:gd name="connsiteY17" fmla="*/ 151168 h 342900"/>
                <a:gd name="connsiteX18" fmla="*/ 105510 w 314325"/>
                <a:gd name="connsiteY18" fmla="*/ 151168 h 342900"/>
                <a:gd name="connsiteX19" fmla="*/ 129284 w 314325"/>
                <a:gd name="connsiteY19" fmla="*/ 143281 h 342900"/>
                <a:gd name="connsiteX20" fmla="*/ 188435 w 314325"/>
                <a:gd name="connsiteY20" fmla="*/ 187573 h 342900"/>
                <a:gd name="connsiteX21" fmla="*/ 185520 w 314325"/>
                <a:gd name="connsiteY21" fmla="*/ 202603 h 342900"/>
                <a:gd name="connsiteX22" fmla="*/ 225510 w 314325"/>
                <a:gd name="connsiteY22" fmla="*/ 242624 h 342900"/>
                <a:gd name="connsiteX23" fmla="*/ 265530 w 314325"/>
                <a:gd name="connsiteY23" fmla="*/ 202635 h 342900"/>
                <a:gd name="connsiteX24" fmla="*/ 247471 w 314325"/>
                <a:gd name="connsiteY24" fmla="*/ 169170 h 342900"/>
                <a:gd name="connsiteX25" fmla="*/ 276960 w 314325"/>
                <a:gd name="connsiteY25" fmla="*/ 82588 h 342900"/>
                <a:gd name="connsiteX26" fmla="*/ 316965 w 314325"/>
                <a:gd name="connsiteY26" fmla="*/ 42583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14325" h="342900">
                  <a:moveTo>
                    <a:pt x="316965" y="42583"/>
                  </a:moveTo>
                  <a:cubicBezTo>
                    <a:pt x="316983" y="20489"/>
                    <a:pt x="299087" y="2563"/>
                    <a:pt x="276993" y="2545"/>
                  </a:cubicBezTo>
                  <a:cubicBezTo>
                    <a:pt x="254899" y="2527"/>
                    <a:pt x="236973" y="20423"/>
                    <a:pt x="236955" y="42517"/>
                  </a:cubicBezTo>
                  <a:cubicBezTo>
                    <a:pt x="236944" y="56057"/>
                    <a:pt x="243782" y="68684"/>
                    <a:pt x="255129" y="76073"/>
                  </a:cubicBezTo>
                  <a:lnTo>
                    <a:pt x="225525" y="162598"/>
                  </a:lnTo>
                  <a:lnTo>
                    <a:pt x="225525" y="162598"/>
                  </a:lnTo>
                  <a:cubicBezTo>
                    <a:pt x="217354" y="162589"/>
                    <a:pt x="209377" y="165082"/>
                    <a:pt x="202665" y="169742"/>
                  </a:cubicBezTo>
                  <a:lnTo>
                    <a:pt x="143000" y="124993"/>
                  </a:lnTo>
                  <a:cubicBezTo>
                    <a:pt x="150652" y="104266"/>
                    <a:pt x="140051" y="81261"/>
                    <a:pt x="119324" y="73610"/>
                  </a:cubicBezTo>
                  <a:cubicBezTo>
                    <a:pt x="98597" y="65959"/>
                    <a:pt x="75592" y="76559"/>
                    <a:pt x="67941" y="97286"/>
                  </a:cubicBezTo>
                  <a:cubicBezTo>
                    <a:pt x="61556" y="114583"/>
                    <a:pt x="67820" y="134003"/>
                    <a:pt x="83107" y="144310"/>
                  </a:cubicBezTo>
                  <a:lnTo>
                    <a:pt x="44988" y="265468"/>
                  </a:lnTo>
                  <a:lnTo>
                    <a:pt x="42645" y="265468"/>
                  </a:lnTo>
                  <a:cubicBezTo>
                    <a:pt x="20551" y="265416"/>
                    <a:pt x="2598" y="283283"/>
                    <a:pt x="2545" y="305378"/>
                  </a:cubicBezTo>
                  <a:cubicBezTo>
                    <a:pt x="2492" y="327472"/>
                    <a:pt x="20360" y="345426"/>
                    <a:pt x="42455" y="345478"/>
                  </a:cubicBezTo>
                  <a:cubicBezTo>
                    <a:pt x="64549" y="345531"/>
                    <a:pt x="82502" y="327662"/>
                    <a:pt x="82555" y="305568"/>
                  </a:cubicBezTo>
                  <a:cubicBezTo>
                    <a:pt x="82585" y="292909"/>
                    <a:pt x="76622" y="280983"/>
                    <a:pt x="66476" y="273412"/>
                  </a:cubicBezTo>
                  <a:lnTo>
                    <a:pt x="104938" y="151168"/>
                  </a:lnTo>
                  <a:lnTo>
                    <a:pt x="105510" y="151168"/>
                  </a:lnTo>
                  <a:cubicBezTo>
                    <a:pt x="114074" y="151152"/>
                    <a:pt x="122408" y="148388"/>
                    <a:pt x="129284" y="143281"/>
                  </a:cubicBezTo>
                  <a:lnTo>
                    <a:pt x="188435" y="187573"/>
                  </a:lnTo>
                  <a:cubicBezTo>
                    <a:pt x="186531" y="192356"/>
                    <a:pt x="185543" y="197454"/>
                    <a:pt x="185520" y="202603"/>
                  </a:cubicBezTo>
                  <a:cubicBezTo>
                    <a:pt x="185511" y="224697"/>
                    <a:pt x="203415" y="242615"/>
                    <a:pt x="225510" y="242624"/>
                  </a:cubicBezTo>
                  <a:cubicBezTo>
                    <a:pt x="247604" y="242632"/>
                    <a:pt x="265521" y="224728"/>
                    <a:pt x="265530" y="202635"/>
                  </a:cubicBezTo>
                  <a:cubicBezTo>
                    <a:pt x="265535" y="189149"/>
                    <a:pt x="258746" y="176568"/>
                    <a:pt x="247471" y="169170"/>
                  </a:cubicBezTo>
                  <a:lnTo>
                    <a:pt x="276960" y="82588"/>
                  </a:lnTo>
                  <a:cubicBezTo>
                    <a:pt x="299054" y="82588"/>
                    <a:pt x="316965" y="64677"/>
                    <a:pt x="316965" y="42583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8B649FE-D1D9-48FA-95D5-272571002024}"/>
                </a:ext>
              </a:extLst>
            </p:cNvPr>
            <p:cNvSpPr/>
            <p:nvPr/>
          </p:nvSpPr>
          <p:spPr>
            <a:xfrm>
              <a:off x="5899145" y="4598036"/>
              <a:ext cx="394335" cy="400050"/>
            </a:xfrm>
            <a:custGeom>
              <a:avLst/>
              <a:gdLst>
                <a:gd name="connsiteX0" fmla="*/ 36835 w 394335"/>
                <a:gd name="connsiteY0" fmla="*/ 2545 h 400050"/>
                <a:gd name="connsiteX1" fmla="*/ 2545 w 394335"/>
                <a:gd name="connsiteY1" fmla="*/ 2545 h 400050"/>
                <a:gd name="connsiteX2" fmla="*/ 2545 w 394335"/>
                <a:gd name="connsiteY2" fmla="*/ 402595 h 400050"/>
                <a:gd name="connsiteX3" fmla="*/ 396880 w 394335"/>
                <a:gd name="connsiteY3" fmla="*/ 402595 h 400050"/>
                <a:gd name="connsiteX4" fmla="*/ 396880 w 394335"/>
                <a:gd name="connsiteY4" fmla="*/ 368305 h 400050"/>
                <a:gd name="connsiteX5" fmla="*/ 36835 w 394335"/>
                <a:gd name="connsiteY5" fmla="*/ 368305 h 400050"/>
                <a:gd name="connsiteX6" fmla="*/ 36835 w 394335"/>
                <a:gd name="connsiteY6" fmla="*/ 2545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4335" h="400050">
                  <a:moveTo>
                    <a:pt x="36835" y="2545"/>
                  </a:moveTo>
                  <a:lnTo>
                    <a:pt x="2545" y="2545"/>
                  </a:lnTo>
                  <a:lnTo>
                    <a:pt x="2545" y="402595"/>
                  </a:lnTo>
                  <a:lnTo>
                    <a:pt x="396880" y="402595"/>
                  </a:lnTo>
                  <a:lnTo>
                    <a:pt x="396880" y="368305"/>
                  </a:lnTo>
                  <a:lnTo>
                    <a:pt x="36835" y="368305"/>
                  </a:lnTo>
                  <a:lnTo>
                    <a:pt x="36835" y="2545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0" name="Graphic 68" descr="Bullseye">
            <a:extLst>
              <a:ext uri="{FF2B5EF4-FFF2-40B4-BE49-F238E27FC236}">
                <a16:creationId xmlns:a16="http://schemas.microsoft.com/office/drawing/2014/main" id="{1CFE7ED4-0535-415A-B187-19754270B6A2}"/>
              </a:ext>
            </a:extLst>
          </p:cNvPr>
          <p:cNvGrpSpPr/>
          <p:nvPr/>
        </p:nvGrpSpPr>
        <p:grpSpPr>
          <a:xfrm>
            <a:off x="5821680" y="1790010"/>
            <a:ext cx="548640" cy="548640"/>
            <a:chOff x="5821680" y="1790010"/>
            <a:chExt cx="548640" cy="5486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583CAE7-92C3-4330-BB64-8C1F40EE6001}"/>
                </a:ext>
              </a:extLst>
            </p:cNvPr>
            <p:cNvSpPr/>
            <p:nvPr/>
          </p:nvSpPr>
          <p:spPr>
            <a:xfrm>
              <a:off x="6027161" y="1836043"/>
              <a:ext cx="291465" cy="291465"/>
            </a:xfrm>
            <a:custGeom>
              <a:avLst/>
              <a:gdLst>
                <a:gd name="connsiteX0" fmla="*/ 243146 w 291465"/>
                <a:gd name="connsiteY0" fmla="*/ 53980 h 291465"/>
                <a:gd name="connsiteX1" fmla="*/ 237431 w 291465"/>
                <a:gd name="connsiteY1" fmla="*/ 2545 h 291465"/>
                <a:gd name="connsiteX2" fmla="*/ 174566 w 291465"/>
                <a:gd name="connsiteY2" fmla="*/ 65410 h 291465"/>
                <a:gd name="connsiteX3" fmla="*/ 177995 w 291465"/>
                <a:gd name="connsiteY3" fmla="*/ 95128 h 291465"/>
                <a:gd name="connsiteX4" fmla="*/ 86555 w 291465"/>
                <a:gd name="connsiteY4" fmla="*/ 186568 h 291465"/>
                <a:gd name="connsiteX5" fmla="*/ 59695 w 291465"/>
                <a:gd name="connsiteY5" fmla="*/ 179710 h 291465"/>
                <a:gd name="connsiteX6" fmla="*/ 2545 w 291465"/>
                <a:gd name="connsiteY6" fmla="*/ 236860 h 291465"/>
                <a:gd name="connsiteX7" fmla="*/ 59695 w 291465"/>
                <a:gd name="connsiteY7" fmla="*/ 294010 h 291465"/>
                <a:gd name="connsiteX8" fmla="*/ 116845 w 291465"/>
                <a:gd name="connsiteY8" fmla="*/ 236860 h 291465"/>
                <a:gd name="connsiteX9" fmla="*/ 110558 w 291465"/>
                <a:gd name="connsiteY9" fmla="*/ 210571 h 291465"/>
                <a:gd name="connsiteX10" fmla="*/ 201998 w 291465"/>
                <a:gd name="connsiteY10" fmla="*/ 119131 h 291465"/>
                <a:gd name="connsiteX11" fmla="*/ 231716 w 291465"/>
                <a:gd name="connsiteY11" fmla="*/ 122560 h 291465"/>
                <a:gd name="connsiteX12" fmla="*/ 294581 w 291465"/>
                <a:gd name="connsiteY12" fmla="*/ 59695 h 291465"/>
                <a:gd name="connsiteX13" fmla="*/ 243146 w 291465"/>
                <a:gd name="connsiteY13" fmla="*/ 53980 h 291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91465" h="291465">
                  <a:moveTo>
                    <a:pt x="243146" y="53980"/>
                  </a:moveTo>
                  <a:lnTo>
                    <a:pt x="237431" y="2545"/>
                  </a:lnTo>
                  <a:lnTo>
                    <a:pt x="174566" y="65410"/>
                  </a:lnTo>
                  <a:lnTo>
                    <a:pt x="177995" y="95128"/>
                  </a:lnTo>
                  <a:lnTo>
                    <a:pt x="86555" y="186568"/>
                  </a:lnTo>
                  <a:cubicBezTo>
                    <a:pt x="78554" y="182567"/>
                    <a:pt x="69410" y="179710"/>
                    <a:pt x="59695" y="179710"/>
                  </a:cubicBezTo>
                  <a:cubicBezTo>
                    <a:pt x="28262" y="179710"/>
                    <a:pt x="2545" y="205427"/>
                    <a:pt x="2545" y="236860"/>
                  </a:cubicBezTo>
                  <a:cubicBezTo>
                    <a:pt x="2545" y="268292"/>
                    <a:pt x="28262" y="294010"/>
                    <a:pt x="59695" y="294010"/>
                  </a:cubicBezTo>
                  <a:cubicBezTo>
                    <a:pt x="91127" y="294010"/>
                    <a:pt x="116845" y="268292"/>
                    <a:pt x="116845" y="236860"/>
                  </a:cubicBezTo>
                  <a:cubicBezTo>
                    <a:pt x="116845" y="227144"/>
                    <a:pt x="114559" y="218572"/>
                    <a:pt x="110558" y="210571"/>
                  </a:cubicBezTo>
                  <a:lnTo>
                    <a:pt x="201998" y="119131"/>
                  </a:lnTo>
                  <a:lnTo>
                    <a:pt x="231716" y="122560"/>
                  </a:lnTo>
                  <a:lnTo>
                    <a:pt x="294581" y="59695"/>
                  </a:lnTo>
                  <a:lnTo>
                    <a:pt x="243146" y="53980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8E19FFE-A60F-4605-BEE8-DB768FD5C3AF}"/>
                </a:ext>
              </a:extLst>
            </p:cNvPr>
            <p:cNvSpPr/>
            <p:nvPr/>
          </p:nvSpPr>
          <p:spPr>
            <a:xfrm>
              <a:off x="5867713" y="1853188"/>
              <a:ext cx="434340" cy="434340"/>
            </a:xfrm>
            <a:custGeom>
              <a:avLst/>
              <a:gdLst>
                <a:gd name="connsiteX0" fmla="*/ 407167 w 434340"/>
                <a:gd name="connsiteY0" fmla="*/ 121417 h 434340"/>
                <a:gd name="connsiteX1" fmla="*/ 399737 w 434340"/>
                <a:gd name="connsiteY1" fmla="*/ 129418 h 434340"/>
                <a:gd name="connsiteX2" fmla="*/ 388879 w 434340"/>
                <a:gd name="connsiteY2" fmla="*/ 128275 h 434340"/>
                <a:gd name="connsiteX3" fmla="*/ 376877 w 434340"/>
                <a:gd name="connsiteY3" fmla="*/ 126560 h 434340"/>
                <a:gd name="connsiteX4" fmla="*/ 402595 w 434340"/>
                <a:gd name="connsiteY4" fmla="*/ 219715 h 434340"/>
                <a:gd name="connsiteX5" fmla="*/ 219715 w 434340"/>
                <a:gd name="connsiteY5" fmla="*/ 402595 h 434340"/>
                <a:gd name="connsiteX6" fmla="*/ 36835 w 434340"/>
                <a:gd name="connsiteY6" fmla="*/ 219715 h 434340"/>
                <a:gd name="connsiteX7" fmla="*/ 219715 w 434340"/>
                <a:gd name="connsiteY7" fmla="*/ 36835 h 434340"/>
                <a:gd name="connsiteX8" fmla="*/ 312869 w 434340"/>
                <a:gd name="connsiteY8" fmla="*/ 62552 h 434340"/>
                <a:gd name="connsiteX9" fmla="*/ 311726 w 434340"/>
                <a:gd name="connsiteY9" fmla="*/ 51122 h 434340"/>
                <a:gd name="connsiteX10" fmla="*/ 310012 w 434340"/>
                <a:gd name="connsiteY10" fmla="*/ 39692 h 434340"/>
                <a:gd name="connsiteX11" fmla="*/ 318013 w 434340"/>
                <a:gd name="connsiteY11" fmla="*/ 31691 h 434340"/>
                <a:gd name="connsiteX12" fmla="*/ 322013 w 434340"/>
                <a:gd name="connsiteY12" fmla="*/ 27691 h 434340"/>
                <a:gd name="connsiteX13" fmla="*/ 219715 w 434340"/>
                <a:gd name="connsiteY13" fmla="*/ 2545 h 434340"/>
                <a:gd name="connsiteX14" fmla="*/ 2545 w 434340"/>
                <a:gd name="connsiteY14" fmla="*/ 219715 h 434340"/>
                <a:gd name="connsiteX15" fmla="*/ 219715 w 434340"/>
                <a:gd name="connsiteY15" fmla="*/ 436885 h 434340"/>
                <a:gd name="connsiteX16" fmla="*/ 436885 w 434340"/>
                <a:gd name="connsiteY16" fmla="*/ 219715 h 434340"/>
                <a:gd name="connsiteX17" fmla="*/ 411167 w 434340"/>
                <a:gd name="connsiteY17" fmla="*/ 117988 h 434340"/>
                <a:gd name="connsiteX18" fmla="*/ 407167 w 434340"/>
                <a:gd name="connsiteY18" fmla="*/ 121417 h 434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4340" h="434340">
                  <a:moveTo>
                    <a:pt x="407167" y="121417"/>
                  </a:moveTo>
                  <a:lnTo>
                    <a:pt x="399737" y="129418"/>
                  </a:lnTo>
                  <a:lnTo>
                    <a:pt x="388879" y="128275"/>
                  </a:lnTo>
                  <a:lnTo>
                    <a:pt x="376877" y="126560"/>
                  </a:lnTo>
                  <a:cubicBezTo>
                    <a:pt x="392879" y="153992"/>
                    <a:pt x="402595" y="185425"/>
                    <a:pt x="402595" y="219715"/>
                  </a:cubicBezTo>
                  <a:cubicBezTo>
                    <a:pt x="402595" y="320299"/>
                    <a:pt x="320299" y="402595"/>
                    <a:pt x="219715" y="402595"/>
                  </a:cubicBezTo>
                  <a:cubicBezTo>
                    <a:pt x="119131" y="402595"/>
                    <a:pt x="36835" y="320299"/>
                    <a:pt x="36835" y="219715"/>
                  </a:cubicBezTo>
                  <a:cubicBezTo>
                    <a:pt x="36835" y="119131"/>
                    <a:pt x="119131" y="36835"/>
                    <a:pt x="219715" y="36835"/>
                  </a:cubicBezTo>
                  <a:cubicBezTo>
                    <a:pt x="253433" y="36835"/>
                    <a:pt x="285437" y="45979"/>
                    <a:pt x="312869" y="62552"/>
                  </a:cubicBezTo>
                  <a:lnTo>
                    <a:pt x="311726" y="51122"/>
                  </a:lnTo>
                  <a:lnTo>
                    <a:pt x="310012" y="39692"/>
                  </a:lnTo>
                  <a:lnTo>
                    <a:pt x="318013" y="31691"/>
                  </a:lnTo>
                  <a:lnTo>
                    <a:pt x="322013" y="27691"/>
                  </a:lnTo>
                  <a:cubicBezTo>
                    <a:pt x="291152" y="11689"/>
                    <a:pt x="256862" y="2545"/>
                    <a:pt x="219715" y="2545"/>
                  </a:cubicBezTo>
                  <a:cubicBezTo>
                    <a:pt x="99700" y="2545"/>
                    <a:pt x="2545" y="99700"/>
                    <a:pt x="2545" y="219715"/>
                  </a:cubicBezTo>
                  <a:cubicBezTo>
                    <a:pt x="2545" y="339730"/>
                    <a:pt x="99700" y="436885"/>
                    <a:pt x="219715" y="436885"/>
                  </a:cubicBezTo>
                  <a:cubicBezTo>
                    <a:pt x="339730" y="436885"/>
                    <a:pt x="436885" y="339730"/>
                    <a:pt x="436885" y="219715"/>
                  </a:cubicBezTo>
                  <a:cubicBezTo>
                    <a:pt x="436885" y="182567"/>
                    <a:pt x="427741" y="148277"/>
                    <a:pt x="411167" y="117988"/>
                  </a:cubicBezTo>
                  <a:lnTo>
                    <a:pt x="407167" y="121417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52E9FF7-D4FD-4695-A1E7-810071352080}"/>
                </a:ext>
              </a:extLst>
            </p:cNvPr>
            <p:cNvSpPr/>
            <p:nvPr/>
          </p:nvSpPr>
          <p:spPr>
            <a:xfrm>
              <a:off x="5947723" y="1933198"/>
              <a:ext cx="274320" cy="274320"/>
            </a:xfrm>
            <a:custGeom>
              <a:avLst/>
              <a:gdLst>
                <a:gd name="connsiteX0" fmla="*/ 235145 w 274320"/>
                <a:gd name="connsiteY0" fmla="*/ 100843 h 274320"/>
                <a:gd name="connsiteX1" fmla="*/ 242575 w 274320"/>
                <a:gd name="connsiteY1" fmla="*/ 139705 h 274320"/>
                <a:gd name="connsiteX2" fmla="*/ 139705 w 274320"/>
                <a:gd name="connsiteY2" fmla="*/ 242575 h 274320"/>
                <a:gd name="connsiteX3" fmla="*/ 36835 w 274320"/>
                <a:gd name="connsiteY3" fmla="*/ 139705 h 274320"/>
                <a:gd name="connsiteX4" fmla="*/ 139705 w 274320"/>
                <a:gd name="connsiteY4" fmla="*/ 36835 h 274320"/>
                <a:gd name="connsiteX5" fmla="*/ 178567 w 274320"/>
                <a:gd name="connsiteY5" fmla="*/ 44264 h 274320"/>
                <a:gd name="connsiteX6" fmla="*/ 204284 w 274320"/>
                <a:gd name="connsiteY6" fmla="*/ 18547 h 274320"/>
                <a:gd name="connsiteX7" fmla="*/ 139705 w 274320"/>
                <a:gd name="connsiteY7" fmla="*/ 2545 h 274320"/>
                <a:gd name="connsiteX8" fmla="*/ 2545 w 274320"/>
                <a:gd name="connsiteY8" fmla="*/ 139705 h 274320"/>
                <a:gd name="connsiteX9" fmla="*/ 139705 w 274320"/>
                <a:gd name="connsiteY9" fmla="*/ 276865 h 274320"/>
                <a:gd name="connsiteX10" fmla="*/ 276865 w 274320"/>
                <a:gd name="connsiteY10" fmla="*/ 139705 h 274320"/>
                <a:gd name="connsiteX11" fmla="*/ 260863 w 274320"/>
                <a:gd name="connsiteY11" fmla="*/ 75125 h 274320"/>
                <a:gd name="connsiteX12" fmla="*/ 235145 w 274320"/>
                <a:gd name="connsiteY12" fmla="*/ 100843 h 27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4320" h="274320">
                  <a:moveTo>
                    <a:pt x="235145" y="100843"/>
                  </a:moveTo>
                  <a:cubicBezTo>
                    <a:pt x="240289" y="112844"/>
                    <a:pt x="242575" y="125989"/>
                    <a:pt x="242575" y="139705"/>
                  </a:cubicBezTo>
                  <a:cubicBezTo>
                    <a:pt x="242575" y="196283"/>
                    <a:pt x="196283" y="242575"/>
                    <a:pt x="139705" y="242575"/>
                  </a:cubicBezTo>
                  <a:cubicBezTo>
                    <a:pt x="83126" y="242575"/>
                    <a:pt x="36835" y="196283"/>
                    <a:pt x="36835" y="139705"/>
                  </a:cubicBezTo>
                  <a:cubicBezTo>
                    <a:pt x="36835" y="83126"/>
                    <a:pt x="83126" y="36835"/>
                    <a:pt x="139705" y="36835"/>
                  </a:cubicBezTo>
                  <a:cubicBezTo>
                    <a:pt x="153421" y="36835"/>
                    <a:pt x="166565" y="39692"/>
                    <a:pt x="178567" y="44264"/>
                  </a:cubicBezTo>
                  <a:lnTo>
                    <a:pt x="204284" y="18547"/>
                  </a:lnTo>
                  <a:cubicBezTo>
                    <a:pt x="184853" y="8260"/>
                    <a:pt x="163136" y="2545"/>
                    <a:pt x="139705" y="2545"/>
                  </a:cubicBezTo>
                  <a:cubicBezTo>
                    <a:pt x="64267" y="2545"/>
                    <a:pt x="2545" y="64267"/>
                    <a:pt x="2545" y="139705"/>
                  </a:cubicBezTo>
                  <a:cubicBezTo>
                    <a:pt x="2545" y="215143"/>
                    <a:pt x="64267" y="276865"/>
                    <a:pt x="139705" y="276865"/>
                  </a:cubicBezTo>
                  <a:cubicBezTo>
                    <a:pt x="215143" y="276865"/>
                    <a:pt x="276865" y="215143"/>
                    <a:pt x="276865" y="139705"/>
                  </a:cubicBezTo>
                  <a:cubicBezTo>
                    <a:pt x="276865" y="116273"/>
                    <a:pt x="271150" y="94556"/>
                    <a:pt x="260863" y="75125"/>
                  </a:cubicBezTo>
                  <a:lnTo>
                    <a:pt x="235145" y="100843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9" name="Graphic 66" descr="Gears">
            <a:extLst>
              <a:ext uri="{FF2B5EF4-FFF2-40B4-BE49-F238E27FC236}">
                <a16:creationId xmlns:a16="http://schemas.microsoft.com/office/drawing/2014/main" id="{213BD19C-F4E7-4C3A-B4BB-EF98C65F1206}"/>
              </a:ext>
            </a:extLst>
          </p:cNvPr>
          <p:cNvGrpSpPr/>
          <p:nvPr/>
        </p:nvGrpSpPr>
        <p:grpSpPr>
          <a:xfrm>
            <a:off x="5821680" y="3614194"/>
            <a:ext cx="548640" cy="548640"/>
            <a:chOff x="5821680" y="3614194"/>
            <a:chExt cx="548640" cy="5486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B3C6928-D02C-49A4-A5F8-13A4E789EA1F}"/>
                </a:ext>
              </a:extLst>
            </p:cNvPr>
            <p:cNvSpPr/>
            <p:nvPr/>
          </p:nvSpPr>
          <p:spPr>
            <a:xfrm>
              <a:off x="6034564" y="3658485"/>
              <a:ext cx="251460" cy="251460"/>
            </a:xfrm>
            <a:custGeom>
              <a:avLst/>
              <a:gdLst>
                <a:gd name="connsiteX0" fmla="*/ 126016 w 251460"/>
                <a:gd name="connsiteY0" fmla="*/ 168878 h 251460"/>
                <a:gd name="connsiteX1" fmla="*/ 83153 w 251460"/>
                <a:gd name="connsiteY1" fmla="*/ 126016 h 251460"/>
                <a:gd name="connsiteX2" fmla="*/ 126016 w 251460"/>
                <a:gd name="connsiteY2" fmla="*/ 83153 h 251460"/>
                <a:gd name="connsiteX3" fmla="*/ 168878 w 251460"/>
                <a:gd name="connsiteY3" fmla="*/ 126016 h 251460"/>
                <a:gd name="connsiteX4" fmla="*/ 126016 w 251460"/>
                <a:gd name="connsiteY4" fmla="*/ 168878 h 251460"/>
                <a:gd name="connsiteX5" fmla="*/ 222599 w 251460"/>
                <a:gd name="connsiteY5" fmla="*/ 99155 h 251460"/>
                <a:gd name="connsiteX6" fmla="*/ 213455 w 251460"/>
                <a:gd name="connsiteY6" fmla="*/ 76867 h 251460"/>
                <a:gd name="connsiteX7" fmla="*/ 222599 w 251460"/>
                <a:gd name="connsiteY7" fmla="*/ 50006 h 251460"/>
                <a:gd name="connsiteX8" fmla="*/ 202025 w 251460"/>
                <a:gd name="connsiteY8" fmla="*/ 29432 h 251460"/>
                <a:gd name="connsiteX9" fmla="*/ 175165 w 251460"/>
                <a:gd name="connsiteY9" fmla="*/ 38576 h 251460"/>
                <a:gd name="connsiteX10" fmla="*/ 152876 w 251460"/>
                <a:gd name="connsiteY10" fmla="*/ 29432 h 251460"/>
                <a:gd name="connsiteX11" fmla="*/ 140303 w 251460"/>
                <a:gd name="connsiteY11" fmla="*/ 4286 h 251460"/>
                <a:gd name="connsiteX12" fmla="*/ 111728 w 251460"/>
                <a:gd name="connsiteY12" fmla="*/ 4286 h 251460"/>
                <a:gd name="connsiteX13" fmla="*/ 99155 w 251460"/>
                <a:gd name="connsiteY13" fmla="*/ 29432 h 251460"/>
                <a:gd name="connsiteX14" fmla="*/ 76867 w 251460"/>
                <a:gd name="connsiteY14" fmla="*/ 38576 h 251460"/>
                <a:gd name="connsiteX15" fmla="*/ 50006 w 251460"/>
                <a:gd name="connsiteY15" fmla="*/ 29432 h 251460"/>
                <a:gd name="connsiteX16" fmla="*/ 29432 w 251460"/>
                <a:gd name="connsiteY16" fmla="*/ 50006 h 251460"/>
                <a:gd name="connsiteX17" fmla="*/ 38576 w 251460"/>
                <a:gd name="connsiteY17" fmla="*/ 76867 h 251460"/>
                <a:gd name="connsiteX18" fmla="*/ 29432 w 251460"/>
                <a:gd name="connsiteY18" fmla="*/ 99155 h 251460"/>
                <a:gd name="connsiteX19" fmla="*/ 4286 w 251460"/>
                <a:gd name="connsiteY19" fmla="*/ 111728 h 251460"/>
                <a:gd name="connsiteX20" fmla="*/ 4286 w 251460"/>
                <a:gd name="connsiteY20" fmla="*/ 140303 h 251460"/>
                <a:gd name="connsiteX21" fmla="*/ 29432 w 251460"/>
                <a:gd name="connsiteY21" fmla="*/ 152876 h 251460"/>
                <a:gd name="connsiteX22" fmla="*/ 38576 w 251460"/>
                <a:gd name="connsiteY22" fmla="*/ 175165 h 251460"/>
                <a:gd name="connsiteX23" fmla="*/ 29432 w 251460"/>
                <a:gd name="connsiteY23" fmla="*/ 202025 h 251460"/>
                <a:gd name="connsiteX24" fmla="*/ 49435 w 251460"/>
                <a:gd name="connsiteY24" fmla="*/ 222028 h 251460"/>
                <a:gd name="connsiteX25" fmla="*/ 76295 w 251460"/>
                <a:gd name="connsiteY25" fmla="*/ 212884 h 251460"/>
                <a:gd name="connsiteX26" fmla="*/ 98584 w 251460"/>
                <a:gd name="connsiteY26" fmla="*/ 222028 h 251460"/>
                <a:gd name="connsiteX27" fmla="*/ 111157 w 251460"/>
                <a:gd name="connsiteY27" fmla="*/ 247174 h 251460"/>
                <a:gd name="connsiteX28" fmla="*/ 139732 w 251460"/>
                <a:gd name="connsiteY28" fmla="*/ 247174 h 251460"/>
                <a:gd name="connsiteX29" fmla="*/ 152305 w 251460"/>
                <a:gd name="connsiteY29" fmla="*/ 222028 h 251460"/>
                <a:gd name="connsiteX30" fmla="*/ 174593 w 251460"/>
                <a:gd name="connsiteY30" fmla="*/ 212884 h 251460"/>
                <a:gd name="connsiteX31" fmla="*/ 201454 w 251460"/>
                <a:gd name="connsiteY31" fmla="*/ 222028 h 251460"/>
                <a:gd name="connsiteX32" fmla="*/ 222028 w 251460"/>
                <a:gd name="connsiteY32" fmla="*/ 202025 h 251460"/>
                <a:gd name="connsiteX33" fmla="*/ 212884 w 251460"/>
                <a:gd name="connsiteY33" fmla="*/ 175165 h 251460"/>
                <a:gd name="connsiteX34" fmla="*/ 222599 w 251460"/>
                <a:gd name="connsiteY34" fmla="*/ 152876 h 251460"/>
                <a:gd name="connsiteX35" fmla="*/ 247745 w 251460"/>
                <a:gd name="connsiteY35" fmla="*/ 140303 h 251460"/>
                <a:gd name="connsiteX36" fmla="*/ 247745 w 251460"/>
                <a:gd name="connsiteY36" fmla="*/ 111728 h 251460"/>
                <a:gd name="connsiteX37" fmla="*/ 222599 w 251460"/>
                <a:gd name="connsiteY37" fmla="*/ 99155 h 25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51460" h="251460">
                  <a:moveTo>
                    <a:pt x="126016" y="168878"/>
                  </a:moveTo>
                  <a:cubicBezTo>
                    <a:pt x="102013" y="168878"/>
                    <a:pt x="83153" y="149447"/>
                    <a:pt x="83153" y="126016"/>
                  </a:cubicBezTo>
                  <a:cubicBezTo>
                    <a:pt x="83153" y="102584"/>
                    <a:pt x="102584" y="83153"/>
                    <a:pt x="126016" y="83153"/>
                  </a:cubicBezTo>
                  <a:cubicBezTo>
                    <a:pt x="150019" y="83153"/>
                    <a:pt x="168878" y="102584"/>
                    <a:pt x="168878" y="126016"/>
                  </a:cubicBezTo>
                  <a:cubicBezTo>
                    <a:pt x="168878" y="149447"/>
                    <a:pt x="149447" y="168878"/>
                    <a:pt x="126016" y="168878"/>
                  </a:cubicBezTo>
                  <a:close/>
                  <a:moveTo>
                    <a:pt x="222599" y="99155"/>
                  </a:moveTo>
                  <a:cubicBezTo>
                    <a:pt x="220313" y="91154"/>
                    <a:pt x="217456" y="83725"/>
                    <a:pt x="213455" y="76867"/>
                  </a:cubicBezTo>
                  <a:lnTo>
                    <a:pt x="222599" y="50006"/>
                  </a:lnTo>
                  <a:lnTo>
                    <a:pt x="202025" y="29432"/>
                  </a:lnTo>
                  <a:lnTo>
                    <a:pt x="175165" y="38576"/>
                  </a:lnTo>
                  <a:cubicBezTo>
                    <a:pt x="168307" y="34576"/>
                    <a:pt x="160877" y="31718"/>
                    <a:pt x="152876" y="29432"/>
                  </a:cubicBezTo>
                  <a:lnTo>
                    <a:pt x="140303" y="4286"/>
                  </a:lnTo>
                  <a:lnTo>
                    <a:pt x="111728" y="4286"/>
                  </a:lnTo>
                  <a:lnTo>
                    <a:pt x="99155" y="29432"/>
                  </a:lnTo>
                  <a:cubicBezTo>
                    <a:pt x="91154" y="31718"/>
                    <a:pt x="83725" y="34576"/>
                    <a:pt x="76867" y="38576"/>
                  </a:cubicBezTo>
                  <a:lnTo>
                    <a:pt x="50006" y="29432"/>
                  </a:lnTo>
                  <a:lnTo>
                    <a:pt x="29432" y="50006"/>
                  </a:lnTo>
                  <a:lnTo>
                    <a:pt x="38576" y="76867"/>
                  </a:lnTo>
                  <a:cubicBezTo>
                    <a:pt x="34576" y="83725"/>
                    <a:pt x="31718" y="91154"/>
                    <a:pt x="29432" y="99155"/>
                  </a:cubicBezTo>
                  <a:lnTo>
                    <a:pt x="4286" y="111728"/>
                  </a:lnTo>
                  <a:lnTo>
                    <a:pt x="4286" y="140303"/>
                  </a:lnTo>
                  <a:lnTo>
                    <a:pt x="29432" y="152876"/>
                  </a:lnTo>
                  <a:cubicBezTo>
                    <a:pt x="31718" y="160877"/>
                    <a:pt x="34576" y="168307"/>
                    <a:pt x="38576" y="175165"/>
                  </a:cubicBezTo>
                  <a:lnTo>
                    <a:pt x="29432" y="202025"/>
                  </a:lnTo>
                  <a:lnTo>
                    <a:pt x="49435" y="222028"/>
                  </a:lnTo>
                  <a:lnTo>
                    <a:pt x="76295" y="212884"/>
                  </a:lnTo>
                  <a:cubicBezTo>
                    <a:pt x="83153" y="216884"/>
                    <a:pt x="90583" y="219742"/>
                    <a:pt x="98584" y="222028"/>
                  </a:cubicBezTo>
                  <a:lnTo>
                    <a:pt x="111157" y="247174"/>
                  </a:lnTo>
                  <a:lnTo>
                    <a:pt x="139732" y="247174"/>
                  </a:lnTo>
                  <a:lnTo>
                    <a:pt x="152305" y="222028"/>
                  </a:lnTo>
                  <a:cubicBezTo>
                    <a:pt x="160306" y="219742"/>
                    <a:pt x="167735" y="216884"/>
                    <a:pt x="174593" y="212884"/>
                  </a:cubicBezTo>
                  <a:lnTo>
                    <a:pt x="201454" y="222028"/>
                  </a:lnTo>
                  <a:lnTo>
                    <a:pt x="222028" y="202025"/>
                  </a:lnTo>
                  <a:lnTo>
                    <a:pt x="212884" y="175165"/>
                  </a:lnTo>
                  <a:cubicBezTo>
                    <a:pt x="216884" y="168307"/>
                    <a:pt x="220313" y="160306"/>
                    <a:pt x="222599" y="152876"/>
                  </a:cubicBezTo>
                  <a:lnTo>
                    <a:pt x="247745" y="140303"/>
                  </a:lnTo>
                  <a:lnTo>
                    <a:pt x="247745" y="111728"/>
                  </a:lnTo>
                  <a:lnTo>
                    <a:pt x="222599" y="991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AFD890A-9EA1-41F9-ACBB-FB56075A8550}"/>
                </a:ext>
              </a:extLst>
            </p:cNvPr>
            <p:cNvSpPr/>
            <p:nvPr/>
          </p:nvSpPr>
          <p:spPr>
            <a:xfrm>
              <a:off x="5905405" y="3866511"/>
              <a:ext cx="251460" cy="251460"/>
            </a:xfrm>
            <a:custGeom>
              <a:avLst/>
              <a:gdLst>
                <a:gd name="connsiteX0" fmla="*/ 126016 w 251460"/>
                <a:gd name="connsiteY0" fmla="*/ 168878 h 251460"/>
                <a:gd name="connsiteX1" fmla="*/ 83153 w 251460"/>
                <a:gd name="connsiteY1" fmla="*/ 126016 h 251460"/>
                <a:gd name="connsiteX2" fmla="*/ 126016 w 251460"/>
                <a:gd name="connsiteY2" fmla="*/ 83153 h 251460"/>
                <a:gd name="connsiteX3" fmla="*/ 168878 w 251460"/>
                <a:gd name="connsiteY3" fmla="*/ 126016 h 251460"/>
                <a:gd name="connsiteX4" fmla="*/ 126016 w 251460"/>
                <a:gd name="connsiteY4" fmla="*/ 168878 h 251460"/>
                <a:gd name="connsiteX5" fmla="*/ 126016 w 251460"/>
                <a:gd name="connsiteY5" fmla="*/ 168878 h 251460"/>
                <a:gd name="connsiteX6" fmla="*/ 213455 w 251460"/>
                <a:gd name="connsiteY6" fmla="*/ 76867 h 251460"/>
                <a:gd name="connsiteX7" fmla="*/ 222599 w 251460"/>
                <a:gd name="connsiteY7" fmla="*/ 50006 h 251460"/>
                <a:gd name="connsiteX8" fmla="*/ 202025 w 251460"/>
                <a:gd name="connsiteY8" fmla="*/ 29432 h 251460"/>
                <a:gd name="connsiteX9" fmla="*/ 175165 w 251460"/>
                <a:gd name="connsiteY9" fmla="*/ 38576 h 251460"/>
                <a:gd name="connsiteX10" fmla="*/ 152876 w 251460"/>
                <a:gd name="connsiteY10" fmla="*/ 29432 h 251460"/>
                <a:gd name="connsiteX11" fmla="*/ 140303 w 251460"/>
                <a:gd name="connsiteY11" fmla="*/ 4286 h 251460"/>
                <a:gd name="connsiteX12" fmla="*/ 111728 w 251460"/>
                <a:gd name="connsiteY12" fmla="*/ 4286 h 251460"/>
                <a:gd name="connsiteX13" fmla="*/ 99155 w 251460"/>
                <a:gd name="connsiteY13" fmla="*/ 29432 h 251460"/>
                <a:gd name="connsiteX14" fmla="*/ 76867 w 251460"/>
                <a:gd name="connsiteY14" fmla="*/ 38576 h 251460"/>
                <a:gd name="connsiteX15" fmla="*/ 50006 w 251460"/>
                <a:gd name="connsiteY15" fmla="*/ 29432 h 251460"/>
                <a:gd name="connsiteX16" fmla="*/ 30004 w 251460"/>
                <a:gd name="connsiteY16" fmla="*/ 49435 h 251460"/>
                <a:gd name="connsiteX17" fmla="*/ 38576 w 251460"/>
                <a:gd name="connsiteY17" fmla="*/ 76295 h 251460"/>
                <a:gd name="connsiteX18" fmla="*/ 29432 w 251460"/>
                <a:gd name="connsiteY18" fmla="*/ 98584 h 251460"/>
                <a:gd name="connsiteX19" fmla="*/ 4286 w 251460"/>
                <a:gd name="connsiteY19" fmla="*/ 111157 h 251460"/>
                <a:gd name="connsiteX20" fmla="*/ 4286 w 251460"/>
                <a:gd name="connsiteY20" fmla="*/ 139732 h 251460"/>
                <a:gd name="connsiteX21" fmla="*/ 29432 w 251460"/>
                <a:gd name="connsiteY21" fmla="*/ 152305 h 251460"/>
                <a:gd name="connsiteX22" fmla="*/ 38576 w 251460"/>
                <a:gd name="connsiteY22" fmla="*/ 174593 h 251460"/>
                <a:gd name="connsiteX23" fmla="*/ 30004 w 251460"/>
                <a:gd name="connsiteY23" fmla="*/ 201454 h 251460"/>
                <a:gd name="connsiteX24" fmla="*/ 50006 w 251460"/>
                <a:gd name="connsiteY24" fmla="*/ 221456 h 251460"/>
                <a:gd name="connsiteX25" fmla="*/ 76867 w 251460"/>
                <a:gd name="connsiteY25" fmla="*/ 212884 h 251460"/>
                <a:gd name="connsiteX26" fmla="*/ 99155 w 251460"/>
                <a:gd name="connsiteY26" fmla="*/ 222028 h 251460"/>
                <a:gd name="connsiteX27" fmla="*/ 111728 w 251460"/>
                <a:gd name="connsiteY27" fmla="*/ 247174 h 251460"/>
                <a:gd name="connsiteX28" fmla="*/ 140303 w 251460"/>
                <a:gd name="connsiteY28" fmla="*/ 247174 h 251460"/>
                <a:gd name="connsiteX29" fmla="*/ 152876 w 251460"/>
                <a:gd name="connsiteY29" fmla="*/ 222028 h 251460"/>
                <a:gd name="connsiteX30" fmla="*/ 175165 w 251460"/>
                <a:gd name="connsiteY30" fmla="*/ 212884 h 251460"/>
                <a:gd name="connsiteX31" fmla="*/ 202025 w 251460"/>
                <a:gd name="connsiteY31" fmla="*/ 222028 h 251460"/>
                <a:gd name="connsiteX32" fmla="*/ 222028 w 251460"/>
                <a:gd name="connsiteY32" fmla="*/ 201454 h 251460"/>
                <a:gd name="connsiteX33" fmla="*/ 213455 w 251460"/>
                <a:gd name="connsiteY33" fmla="*/ 175165 h 251460"/>
                <a:gd name="connsiteX34" fmla="*/ 222599 w 251460"/>
                <a:gd name="connsiteY34" fmla="*/ 152876 h 251460"/>
                <a:gd name="connsiteX35" fmla="*/ 247745 w 251460"/>
                <a:gd name="connsiteY35" fmla="*/ 140303 h 251460"/>
                <a:gd name="connsiteX36" fmla="*/ 247745 w 251460"/>
                <a:gd name="connsiteY36" fmla="*/ 111728 h 251460"/>
                <a:gd name="connsiteX37" fmla="*/ 222599 w 251460"/>
                <a:gd name="connsiteY37" fmla="*/ 99155 h 251460"/>
                <a:gd name="connsiteX38" fmla="*/ 213455 w 251460"/>
                <a:gd name="connsiteY38" fmla="*/ 76867 h 25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51460" h="251460">
                  <a:moveTo>
                    <a:pt x="126016" y="168878"/>
                  </a:moveTo>
                  <a:cubicBezTo>
                    <a:pt x="102013" y="168878"/>
                    <a:pt x="83153" y="149447"/>
                    <a:pt x="83153" y="126016"/>
                  </a:cubicBezTo>
                  <a:cubicBezTo>
                    <a:pt x="83153" y="102013"/>
                    <a:pt x="102584" y="83153"/>
                    <a:pt x="126016" y="83153"/>
                  </a:cubicBezTo>
                  <a:cubicBezTo>
                    <a:pt x="150019" y="83153"/>
                    <a:pt x="168878" y="102584"/>
                    <a:pt x="168878" y="126016"/>
                  </a:cubicBezTo>
                  <a:cubicBezTo>
                    <a:pt x="168878" y="149447"/>
                    <a:pt x="150019" y="168878"/>
                    <a:pt x="126016" y="168878"/>
                  </a:cubicBezTo>
                  <a:lnTo>
                    <a:pt x="126016" y="168878"/>
                  </a:lnTo>
                  <a:close/>
                  <a:moveTo>
                    <a:pt x="213455" y="76867"/>
                  </a:moveTo>
                  <a:lnTo>
                    <a:pt x="222599" y="50006"/>
                  </a:lnTo>
                  <a:lnTo>
                    <a:pt x="202025" y="29432"/>
                  </a:lnTo>
                  <a:lnTo>
                    <a:pt x="175165" y="38576"/>
                  </a:lnTo>
                  <a:cubicBezTo>
                    <a:pt x="168307" y="34576"/>
                    <a:pt x="160306" y="31718"/>
                    <a:pt x="152876" y="29432"/>
                  </a:cubicBezTo>
                  <a:lnTo>
                    <a:pt x="140303" y="4286"/>
                  </a:lnTo>
                  <a:lnTo>
                    <a:pt x="111728" y="4286"/>
                  </a:lnTo>
                  <a:lnTo>
                    <a:pt x="99155" y="29432"/>
                  </a:lnTo>
                  <a:cubicBezTo>
                    <a:pt x="91154" y="31718"/>
                    <a:pt x="83725" y="34576"/>
                    <a:pt x="76867" y="38576"/>
                  </a:cubicBezTo>
                  <a:lnTo>
                    <a:pt x="50006" y="29432"/>
                  </a:lnTo>
                  <a:lnTo>
                    <a:pt x="30004" y="49435"/>
                  </a:lnTo>
                  <a:lnTo>
                    <a:pt x="38576" y="76295"/>
                  </a:lnTo>
                  <a:cubicBezTo>
                    <a:pt x="34576" y="83153"/>
                    <a:pt x="31718" y="91154"/>
                    <a:pt x="29432" y="98584"/>
                  </a:cubicBezTo>
                  <a:lnTo>
                    <a:pt x="4286" y="111157"/>
                  </a:lnTo>
                  <a:lnTo>
                    <a:pt x="4286" y="139732"/>
                  </a:lnTo>
                  <a:lnTo>
                    <a:pt x="29432" y="152305"/>
                  </a:lnTo>
                  <a:cubicBezTo>
                    <a:pt x="31718" y="160306"/>
                    <a:pt x="34576" y="167735"/>
                    <a:pt x="38576" y="174593"/>
                  </a:cubicBezTo>
                  <a:lnTo>
                    <a:pt x="30004" y="201454"/>
                  </a:lnTo>
                  <a:lnTo>
                    <a:pt x="50006" y="221456"/>
                  </a:lnTo>
                  <a:lnTo>
                    <a:pt x="76867" y="212884"/>
                  </a:lnTo>
                  <a:cubicBezTo>
                    <a:pt x="83725" y="216884"/>
                    <a:pt x="91154" y="219742"/>
                    <a:pt x="99155" y="222028"/>
                  </a:cubicBezTo>
                  <a:lnTo>
                    <a:pt x="111728" y="247174"/>
                  </a:lnTo>
                  <a:lnTo>
                    <a:pt x="140303" y="247174"/>
                  </a:lnTo>
                  <a:lnTo>
                    <a:pt x="152876" y="222028"/>
                  </a:lnTo>
                  <a:cubicBezTo>
                    <a:pt x="160877" y="219742"/>
                    <a:pt x="168307" y="216884"/>
                    <a:pt x="175165" y="212884"/>
                  </a:cubicBezTo>
                  <a:lnTo>
                    <a:pt x="202025" y="222028"/>
                  </a:lnTo>
                  <a:lnTo>
                    <a:pt x="222028" y="201454"/>
                  </a:lnTo>
                  <a:lnTo>
                    <a:pt x="213455" y="175165"/>
                  </a:lnTo>
                  <a:cubicBezTo>
                    <a:pt x="217456" y="168307"/>
                    <a:pt x="220313" y="160877"/>
                    <a:pt x="222599" y="152876"/>
                  </a:cubicBezTo>
                  <a:lnTo>
                    <a:pt x="247745" y="140303"/>
                  </a:lnTo>
                  <a:lnTo>
                    <a:pt x="247745" y="111728"/>
                  </a:lnTo>
                  <a:lnTo>
                    <a:pt x="222599" y="99155"/>
                  </a:lnTo>
                  <a:cubicBezTo>
                    <a:pt x="220313" y="91154"/>
                    <a:pt x="217456" y="83725"/>
                    <a:pt x="213455" y="7686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4" name="Graphic 64" descr="Person with idea">
            <a:extLst>
              <a:ext uri="{FF2B5EF4-FFF2-40B4-BE49-F238E27FC236}">
                <a16:creationId xmlns:a16="http://schemas.microsoft.com/office/drawing/2014/main" id="{D676F24B-7241-4E6C-8281-15CC560E00D4}"/>
              </a:ext>
            </a:extLst>
          </p:cNvPr>
          <p:cNvGrpSpPr/>
          <p:nvPr/>
        </p:nvGrpSpPr>
        <p:grpSpPr>
          <a:xfrm>
            <a:off x="5821680" y="2702102"/>
            <a:ext cx="548640" cy="548640"/>
            <a:chOff x="5821680" y="2702102"/>
            <a:chExt cx="548640" cy="5486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017F8BF-057E-499C-9299-177940AEE907}"/>
                </a:ext>
              </a:extLst>
            </p:cNvPr>
            <p:cNvSpPr/>
            <p:nvPr/>
          </p:nvSpPr>
          <p:spPr>
            <a:xfrm>
              <a:off x="5903660" y="3103664"/>
              <a:ext cx="200025" cy="102870"/>
            </a:xfrm>
            <a:custGeom>
              <a:avLst/>
              <a:gdLst>
                <a:gd name="connsiteX0" fmla="*/ 200570 w 200025"/>
                <a:gd name="connsiteY0" fmla="*/ 101358 h 102870"/>
                <a:gd name="connsiteX1" fmla="*/ 200570 w 200025"/>
                <a:gd name="connsiteY1" fmla="*/ 51809 h 102870"/>
                <a:gd name="connsiteX2" fmla="*/ 190626 w 200025"/>
                <a:gd name="connsiteY2" fmla="*/ 31978 h 102870"/>
                <a:gd name="connsiteX3" fmla="*/ 142162 w 200025"/>
                <a:gd name="connsiteY3" fmla="*/ 9118 h 102870"/>
                <a:gd name="connsiteX4" fmla="*/ 101414 w 200025"/>
                <a:gd name="connsiteY4" fmla="*/ 2545 h 102870"/>
                <a:gd name="connsiteX5" fmla="*/ 60895 w 200025"/>
                <a:gd name="connsiteY5" fmla="*/ 8832 h 102870"/>
                <a:gd name="connsiteX6" fmla="*/ 12432 w 200025"/>
                <a:gd name="connsiteY6" fmla="*/ 31692 h 102870"/>
                <a:gd name="connsiteX7" fmla="*/ 2545 w 200025"/>
                <a:gd name="connsiteY7" fmla="*/ 51523 h 102870"/>
                <a:gd name="connsiteX8" fmla="*/ 2545 w 200025"/>
                <a:gd name="connsiteY8" fmla="*/ 101358 h 10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025" h="102870">
                  <a:moveTo>
                    <a:pt x="200570" y="101358"/>
                  </a:moveTo>
                  <a:lnTo>
                    <a:pt x="200570" y="51809"/>
                  </a:lnTo>
                  <a:cubicBezTo>
                    <a:pt x="200772" y="43953"/>
                    <a:pt x="197042" y="36514"/>
                    <a:pt x="190626" y="31978"/>
                  </a:cubicBezTo>
                  <a:cubicBezTo>
                    <a:pt x="176346" y="20892"/>
                    <a:pt x="159799" y="13087"/>
                    <a:pt x="142162" y="9118"/>
                  </a:cubicBezTo>
                  <a:cubicBezTo>
                    <a:pt x="128928" y="5145"/>
                    <a:pt x="115227" y="2934"/>
                    <a:pt x="101414" y="2545"/>
                  </a:cubicBezTo>
                  <a:cubicBezTo>
                    <a:pt x="87662" y="2514"/>
                    <a:pt x="73991" y="4635"/>
                    <a:pt x="60895" y="8832"/>
                  </a:cubicBezTo>
                  <a:cubicBezTo>
                    <a:pt x="43509" y="13507"/>
                    <a:pt x="27097" y="21249"/>
                    <a:pt x="12432" y="31692"/>
                  </a:cubicBezTo>
                  <a:cubicBezTo>
                    <a:pt x="6237" y="36410"/>
                    <a:pt x="2584" y="43736"/>
                    <a:pt x="2545" y="51523"/>
                  </a:cubicBezTo>
                  <a:lnTo>
                    <a:pt x="2545" y="101358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9AD394E-9BA9-4C0F-8683-86CADE57F68F}"/>
                </a:ext>
              </a:extLst>
            </p:cNvPr>
            <p:cNvSpPr/>
            <p:nvPr/>
          </p:nvSpPr>
          <p:spPr>
            <a:xfrm>
              <a:off x="5952980" y="2991022"/>
              <a:ext cx="102870" cy="102870"/>
            </a:xfrm>
            <a:custGeom>
              <a:avLst/>
              <a:gdLst>
                <a:gd name="connsiteX0" fmla="*/ 101643 w 102870"/>
                <a:gd name="connsiteY0" fmla="*/ 52094 h 102870"/>
                <a:gd name="connsiteX1" fmla="*/ 52094 w 102870"/>
                <a:gd name="connsiteY1" fmla="*/ 101643 h 102870"/>
                <a:gd name="connsiteX2" fmla="*/ 2545 w 102870"/>
                <a:gd name="connsiteY2" fmla="*/ 52094 h 102870"/>
                <a:gd name="connsiteX3" fmla="*/ 52094 w 102870"/>
                <a:gd name="connsiteY3" fmla="*/ 2545 h 102870"/>
                <a:gd name="connsiteX4" fmla="*/ 101643 w 102870"/>
                <a:gd name="connsiteY4" fmla="*/ 52094 h 10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" h="102870">
                  <a:moveTo>
                    <a:pt x="101643" y="52094"/>
                  </a:moveTo>
                  <a:cubicBezTo>
                    <a:pt x="101643" y="79459"/>
                    <a:pt x="79459" y="101643"/>
                    <a:pt x="52094" y="101643"/>
                  </a:cubicBezTo>
                  <a:cubicBezTo>
                    <a:pt x="24729" y="101643"/>
                    <a:pt x="2545" y="79459"/>
                    <a:pt x="2545" y="52094"/>
                  </a:cubicBezTo>
                  <a:cubicBezTo>
                    <a:pt x="2545" y="24729"/>
                    <a:pt x="24729" y="2545"/>
                    <a:pt x="52094" y="2545"/>
                  </a:cubicBezTo>
                  <a:cubicBezTo>
                    <a:pt x="79459" y="2545"/>
                    <a:pt x="101643" y="24729"/>
                    <a:pt x="101643" y="52094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824B8A9-0B07-411A-8C90-332BC2618FF0}"/>
                </a:ext>
              </a:extLst>
            </p:cNvPr>
            <p:cNvSpPr/>
            <p:nvPr/>
          </p:nvSpPr>
          <p:spPr>
            <a:xfrm>
              <a:off x="6023502" y="2750992"/>
              <a:ext cx="262890" cy="268605"/>
            </a:xfrm>
            <a:custGeom>
              <a:avLst/>
              <a:gdLst>
                <a:gd name="connsiteX0" fmla="*/ 251206 w 262890"/>
                <a:gd name="connsiteY0" fmla="*/ 2545 h 268605"/>
                <a:gd name="connsiteX1" fmla="*/ 16319 w 262890"/>
                <a:gd name="connsiteY1" fmla="*/ 2545 h 268605"/>
                <a:gd name="connsiteX2" fmla="*/ 2546 w 262890"/>
                <a:gd name="connsiteY2" fmla="*/ 16490 h 268605"/>
                <a:gd name="connsiteX3" fmla="*/ 2546 w 262890"/>
                <a:gd name="connsiteY3" fmla="*/ 200055 h 268605"/>
                <a:gd name="connsiteX4" fmla="*/ 16146 w 262890"/>
                <a:gd name="connsiteY4" fmla="*/ 213999 h 268605"/>
                <a:gd name="connsiteX5" fmla="*/ 16205 w 262890"/>
                <a:gd name="connsiteY5" fmla="*/ 214000 h 268605"/>
                <a:gd name="connsiteX6" fmla="*/ 59639 w 262890"/>
                <a:gd name="connsiteY6" fmla="*/ 214000 h 268605"/>
                <a:gd name="connsiteX7" fmla="*/ 59639 w 262890"/>
                <a:gd name="connsiteY7" fmla="*/ 271664 h 268605"/>
                <a:gd name="connsiteX8" fmla="*/ 112045 w 262890"/>
                <a:gd name="connsiteY8" fmla="*/ 214000 h 268605"/>
                <a:gd name="connsiteX9" fmla="*/ 250920 w 262890"/>
                <a:gd name="connsiteY9" fmla="*/ 214000 h 268605"/>
                <a:gd name="connsiteX10" fmla="*/ 264694 w 262890"/>
                <a:gd name="connsiteY10" fmla="*/ 200113 h 268605"/>
                <a:gd name="connsiteX11" fmla="*/ 264693 w 262890"/>
                <a:gd name="connsiteY11" fmla="*/ 200055 h 268605"/>
                <a:gd name="connsiteX12" fmla="*/ 264979 w 262890"/>
                <a:gd name="connsiteY12" fmla="*/ 16661 h 268605"/>
                <a:gd name="connsiteX13" fmla="*/ 251437 w 262890"/>
                <a:gd name="connsiteY13" fmla="*/ 2548 h 268605"/>
                <a:gd name="connsiteX14" fmla="*/ 251206 w 262890"/>
                <a:gd name="connsiteY14" fmla="*/ 2545 h 268605"/>
                <a:gd name="connsiteX15" fmla="*/ 171196 w 262890"/>
                <a:gd name="connsiteY15" fmla="*/ 56209 h 268605"/>
                <a:gd name="connsiteX16" fmla="*/ 180054 w 262890"/>
                <a:gd name="connsiteY16" fmla="*/ 47351 h 268605"/>
                <a:gd name="connsiteX17" fmla="*/ 185115 w 262890"/>
                <a:gd name="connsiteY17" fmla="*/ 47909 h 268605"/>
                <a:gd name="connsiteX18" fmla="*/ 185140 w 262890"/>
                <a:gd name="connsiteY18" fmla="*/ 52380 h 268605"/>
                <a:gd name="connsiteX19" fmla="*/ 176282 w 262890"/>
                <a:gd name="connsiteY19" fmla="*/ 61238 h 268605"/>
                <a:gd name="connsiteX20" fmla="*/ 173767 w 262890"/>
                <a:gd name="connsiteY20" fmla="*/ 62267 h 268605"/>
                <a:gd name="connsiteX21" fmla="*/ 171196 w 262890"/>
                <a:gd name="connsiteY21" fmla="*/ 61238 h 268605"/>
                <a:gd name="connsiteX22" fmla="*/ 171367 w 262890"/>
                <a:gd name="connsiteY22" fmla="*/ 56437 h 268605"/>
                <a:gd name="connsiteX23" fmla="*/ 130219 w 262890"/>
                <a:gd name="connsiteY23" fmla="*/ 28777 h 268605"/>
                <a:gd name="connsiteX24" fmla="*/ 133338 w 262890"/>
                <a:gd name="connsiteY24" fmla="*/ 24752 h 268605"/>
                <a:gd name="connsiteX25" fmla="*/ 137363 w 262890"/>
                <a:gd name="connsiteY25" fmla="*/ 27872 h 268605"/>
                <a:gd name="connsiteX26" fmla="*/ 137363 w 262890"/>
                <a:gd name="connsiteY26" fmla="*/ 28777 h 268605"/>
                <a:gd name="connsiteX27" fmla="*/ 137363 w 262890"/>
                <a:gd name="connsiteY27" fmla="*/ 41236 h 268605"/>
                <a:gd name="connsiteX28" fmla="*/ 134244 w 262890"/>
                <a:gd name="connsiteY28" fmla="*/ 45260 h 268605"/>
                <a:gd name="connsiteX29" fmla="*/ 130219 w 262890"/>
                <a:gd name="connsiteY29" fmla="*/ 42141 h 268605"/>
                <a:gd name="connsiteX30" fmla="*/ 130219 w 262890"/>
                <a:gd name="connsiteY30" fmla="*/ 41236 h 268605"/>
                <a:gd name="connsiteX31" fmla="*/ 82556 w 262890"/>
                <a:gd name="connsiteY31" fmla="*/ 46665 h 268605"/>
                <a:gd name="connsiteX32" fmla="*/ 87485 w 262890"/>
                <a:gd name="connsiteY32" fmla="*/ 46565 h 268605"/>
                <a:gd name="connsiteX33" fmla="*/ 87585 w 262890"/>
                <a:gd name="connsiteY33" fmla="*/ 46665 h 268605"/>
                <a:gd name="connsiteX34" fmla="*/ 96444 w 262890"/>
                <a:gd name="connsiteY34" fmla="*/ 55523 h 268605"/>
                <a:gd name="connsiteX35" fmla="*/ 96444 w 262890"/>
                <a:gd name="connsiteY35" fmla="*/ 60552 h 268605"/>
                <a:gd name="connsiteX36" fmla="*/ 93929 w 262890"/>
                <a:gd name="connsiteY36" fmla="*/ 61581 h 268605"/>
                <a:gd name="connsiteX37" fmla="*/ 91357 w 262890"/>
                <a:gd name="connsiteY37" fmla="*/ 60552 h 268605"/>
                <a:gd name="connsiteX38" fmla="*/ 82556 w 262890"/>
                <a:gd name="connsiteY38" fmla="*/ 51694 h 268605"/>
                <a:gd name="connsiteX39" fmla="*/ 82728 w 262890"/>
                <a:gd name="connsiteY39" fmla="*/ 46893 h 268605"/>
                <a:gd name="connsiteX40" fmla="*/ 78213 w 262890"/>
                <a:gd name="connsiteY40" fmla="*/ 99700 h 268605"/>
                <a:gd name="connsiteX41" fmla="*/ 65925 w 262890"/>
                <a:gd name="connsiteY41" fmla="*/ 99700 h 268605"/>
                <a:gd name="connsiteX42" fmla="*/ 62806 w 262890"/>
                <a:gd name="connsiteY42" fmla="*/ 95675 h 268605"/>
                <a:gd name="connsiteX43" fmla="*/ 65925 w 262890"/>
                <a:gd name="connsiteY43" fmla="*/ 92556 h 268605"/>
                <a:gd name="connsiteX44" fmla="*/ 78213 w 262890"/>
                <a:gd name="connsiteY44" fmla="*/ 92556 h 268605"/>
                <a:gd name="connsiteX45" fmla="*/ 82237 w 262890"/>
                <a:gd name="connsiteY45" fmla="*/ 95675 h 268605"/>
                <a:gd name="connsiteX46" fmla="*/ 79118 w 262890"/>
                <a:gd name="connsiteY46" fmla="*/ 99700 h 268605"/>
                <a:gd name="connsiteX47" fmla="*/ 78213 w 262890"/>
                <a:gd name="connsiteY47" fmla="*/ 99700 h 268605"/>
                <a:gd name="connsiteX48" fmla="*/ 96386 w 262890"/>
                <a:gd name="connsiteY48" fmla="*/ 136276 h 268605"/>
                <a:gd name="connsiteX49" fmla="*/ 87528 w 262890"/>
                <a:gd name="connsiteY49" fmla="*/ 145134 h 268605"/>
                <a:gd name="connsiteX50" fmla="*/ 82474 w 262890"/>
                <a:gd name="connsiteY50" fmla="*/ 144519 h 268605"/>
                <a:gd name="connsiteX51" fmla="*/ 82499 w 262890"/>
                <a:gd name="connsiteY51" fmla="*/ 140048 h 268605"/>
                <a:gd name="connsiteX52" fmla="*/ 91300 w 262890"/>
                <a:gd name="connsiteY52" fmla="*/ 131247 h 268605"/>
                <a:gd name="connsiteX53" fmla="*/ 96361 w 262890"/>
                <a:gd name="connsiteY53" fmla="*/ 131805 h 268605"/>
                <a:gd name="connsiteX54" fmla="*/ 96386 w 262890"/>
                <a:gd name="connsiteY54" fmla="*/ 136276 h 268605"/>
                <a:gd name="connsiteX55" fmla="*/ 133648 w 262890"/>
                <a:gd name="connsiteY55" fmla="*/ 176852 h 268605"/>
                <a:gd name="connsiteX56" fmla="*/ 122218 w 262890"/>
                <a:gd name="connsiteY56" fmla="*/ 166508 h 268605"/>
                <a:gd name="connsiteX57" fmla="*/ 144564 w 262890"/>
                <a:gd name="connsiteY57" fmla="*/ 166508 h 268605"/>
                <a:gd name="connsiteX58" fmla="*/ 133648 w 262890"/>
                <a:gd name="connsiteY58" fmla="*/ 176852 h 268605"/>
                <a:gd name="connsiteX59" fmla="*/ 147593 w 262890"/>
                <a:gd name="connsiteY59" fmla="*/ 159365 h 268605"/>
                <a:gd name="connsiteX60" fmla="*/ 119646 w 262890"/>
                <a:gd name="connsiteY60" fmla="*/ 159365 h 268605"/>
                <a:gd name="connsiteX61" fmla="*/ 114503 w 262890"/>
                <a:gd name="connsiteY61" fmla="*/ 154221 h 268605"/>
                <a:gd name="connsiteX62" fmla="*/ 119646 w 262890"/>
                <a:gd name="connsiteY62" fmla="*/ 149078 h 268605"/>
                <a:gd name="connsiteX63" fmla="*/ 147593 w 262890"/>
                <a:gd name="connsiteY63" fmla="*/ 149078 h 268605"/>
                <a:gd name="connsiteX64" fmla="*/ 152736 w 262890"/>
                <a:gd name="connsiteY64" fmla="*/ 154221 h 268605"/>
                <a:gd name="connsiteX65" fmla="*/ 147593 w 262890"/>
                <a:gd name="connsiteY65" fmla="*/ 159365 h 268605"/>
                <a:gd name="connsiteX66" fmla="*/ 154394 w 262890"/>
                <a:gd name="connsiteY66" fmla="*/ 141591 h 268605"/>
                <a:gd name="connsiteX67" fmla="*/ 153879 w 262890"/>
                <a:gd name="connsiteY67" fmla="*/ 141934 h 268605"/>
                <a:gd name="connsiteX68" fmla="*/ 113360 w 262890"/>
                <a:gd name="connsiteY68" fmla="*/ 141934 h 268605"/>
                <a:gd name="connsiteX69" fmla="*/ 112846 w 262890"/>
                <a:gd name="connsiteY69" fmla="*/ 141934 h 268605"/>
                <a:gd name="connsiteX70" fmla="*/ 101987 w 262890"/>
                <a:gd name="connsiteY70" fmla="*/ 124274 h 268605"/>
                <a:gd name="connsiteX71" fmla="*/ 94786 w 262890"/>
                <a:gd name="connsiteY71" fmla="*/ 112444 h 268605"/>
                <a:gd name="connsiteX72" fmla="*/ 91814 w 262890"/>
                <a:gd name="connsiteY72" fmla="*/ 98043 h 268605"/>
                <a:gd name="connsiteX73" fmla="*/ 91814 w 262890"/>
                <a:gd name="connsiteY73" fmla="*/ 96271 h 268605"/>
                <a:gd name="connsiteX74" fmla="*/ 135166 w 262890"/>
                <a:gd name="connsiteY74" fmla="*/ 56012 h 268605"/>
                <a:gd name="connsiteX75" fmla="*/ 175425 w 262890"/>
                <a:gd name="connsiteY75" fmla="*/ 96271 h 268605"/>
                <a:gd name="connsiteX76" fmla="*/ 175425 w 262890"/>
                <a:gd name="connsiteY76" fmla="*/ 97757 h 268605"/>
                <a:gd name="connsiteX77" fmla="*/ 172510 w 262890"/>
                <a:gd name="connsiteY77" fmla="*/ 112216 h 268605"/>
                <a:gd name="connsiteX78" fmla="*/ 165309 w 262890"/>
                <a:gd name="connsiteY78" fmla="*/ 124046 h 268605"/>
                <a:gd name="connsiteX79" fmla="*/ 154394 w 262890"/>
                <a:gd name="connsiteY79" fmla="*/ 141591 h 268605"/>
                <a:gd name="connsiteX80" fmla="*/ 185312 w 262890"/>
                <a:gd name="connsiteY80" fmla="*/ 144334 h 268605"/>
                <a:gd name="connsiteX81" fmla="*/ 182797 w 262890"/>
                <a:gd name="connsiteY81" fmla="*/ 145363 h 268605"/>
                <a:gd name="connsiteX82" fmla="*/ 180225 w 262890"/>
                <a:gd name="connsiteY82" fmla="*/ 144334 h 268605"/>
                <a:gd name="connsiteX83" fmla="*/ 171367 w 262890"/>
                <a:gd name="connsiteY83" fmla="*/ 135476 h 268605"/>
                <a:gd name="connsiteX84" fmla="*/ 171983 w 262890"/>
                <a:gd name="connsiteY84" fmla="*/ 130422 h 268605"/>
                <a:gd name="connsiteX85" fmla="*/ 176454 w 262890"/>
                <a:gd name="connsiteY85" fmla="*/ 130447 h 268605"/>
                <a:gd name="connsiteX86" fmla="*/ 185312 w 262890"/>
                <a:gd name="connsiteY86" fmla="*/ 139248 h 268605"/>
                <a:gd name="connsiteX87" fmla="*/ 185312 w 262890"/>
                <a:gd name="connsiteY87" fmla="*/ 144334 h 268605"/>
                <a:gd name="connsiteX88" fmla="*/ 201314 w 262890"/>
                <a:gd name="connsiteY88" fmla="*/ 99700 h 268605"/>
                <a:gd name="connsiteX89" fmla="*/ 188855 w 262890"/>
                <a:gd name="connsiteY89" fmla="*/ 99700 h 268605"/>
                <a:gd name="connsiteX90" fmla="*/ 184831 w 262890"/>
                <a:gd name="connsiteY90" fmla="*/ 96581 h 268605"/>
                <a:gd name="connsiteX91" fmla="*/ 187950 w 262890"/>
                <a:gd name="connsiteY91" fmla="*/ 92556 h 268605"/>
                <a:gd name="connsiteX92" fmla="*/ 188855 w 262890"/>
                <a:gd name="connsiteY92" fmla="*/ 92556 h 268605"/>
                <a:gd name="connsiteX93" fmla="*/ 201314 w 262890"/>
                <a:gd name="connsiteY93" fmla="*/ 92556 h 268605"/>
                <a:gd name="connsiteX94" fmla="*/ 205338 w 262890"/>
                <a:gd name="connsiteY94" fmla="*/ 95675 h 268605"/>
                <a:gd name="connsiteX95" fmla="*/ 202219 w 262890"/>
                <a:gd name="connsiteY95" fmla="*/ 99700 h 268605"/>
                <a:gd name="connsiteX96" fmla="*/ 201314 w 262890"/>
                <a:gd name="connsiteY96" fmla="*/ 99700 h 268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</a:cxnLst>
              <a:rect l="l" t="t" r="r" b="b"/>
              <a:pathLst>
                <a:path w="262890" h="268605">
                  <a:moveTo>
                    <a:pt x="251206" y="2545"/>
                  </a:moveTo>
                  <a:lnTo>
                    <a:pt x="16319" y="2545"/>
                  </a:lnTo>
                  <a:cubicBezTo>
                    <a:pt x="8672" y="2608"/>
                    <a:pt x="2514" y="8842"/>
                    <a:pt x="2546" y="16490"/>
                  </a:cubicBezTo>
                  <a:lnTo>
                    <a:pt x="2546" y="200055"/>
                  </a:lnTo>
                  <a:cubicBezTo>
                    <a:pt x="2451" y="207661"/>
                    <a:pt x="8540" y="213905"/>
                    <a:pt x="16146" y="213999"/>
                  </a:cubicBezTo>
                  <a:cubicBezTo>
                    <a:pt x="16166" y="213999"/>
                    <a:pt x="16185" y="214000"/>
                    <a:pt x="16205" y="214000"/>
                  </a:cubicBezTo>
                  <a:lnTo>
                    <a:pt x="59639" y="214000"/>
                  </a:lnTo>
                  <a:lnTo>
                    <a:pt x="59639" y="271664"/>
                  </a:lnTo>
                  <a:lnTo>
                    <a:pt x="112045" y="214000"/>
                  </a:lnTo>
                  <a:lnTo>
                    <a:pt x="250920" y="214000"/>
                  </a:lnTo>
                  <a:cubicBezTo>
                    <a:pt x="258558" y="213969"/>
                    <a:pt x="264725" y="207751"/>
                    <a:pt x="264694" y="200113"/>
                  </a:cubicBezTo>
                  <a:cubicBezTo>
                    <a:pt x="264694" y="200094"/>
                    <a:pt x="264693" y="200075"/>
                    <a:pt x="264693" y="200055"/>
                  </a:cubicBezTo>
                  <a:lnTo>
                    <a:pt x="264979" y="16661"/>
                  </a:lnTo>
                  <a:cubicBezTo>
                    <a:pt x="265137" y="9025"/>
                    <a:pt x="259074" y="2706"/>
                    <a:pt x="251437" y="2548"/>
                  </a:cubicBezTo>
                  <a:cubicBezTo>
                    <a:pt x="251360" y="2546"/>
                    <a:pt x="251283" y="2545"/>
                    <a:pt x="251206" y="2545"/>
                  </a:cubicBezTo>
                  <a:close/>
                  <a:moveTo>
                    <a:pt x="171196" y="56209"/>
                  </a:moveTo>
                  <a:lnTo>
                    <a:pt x="180054" y="47351"/>
                  </a:lnTo>
                  <a:cubicBezTo>
                    <a:pt x="181606" y="46107"/>
                    <a:pt x="183872" y="46357"/>
                    <a:pt x="185115" y="47909"/>
                  </a:cubicBezTo>
                  <a:cubicBezTo>
                    <a:pt x="186160" y="49213"/>
                    <a:pt x="186170" y="51064"/>
                    <a:pt x="185140" y="52380"/>
                  </a:cubicBezTo>
                  <a:lnTo>
                    <a:pt x="176282" y="61238"/>
                  </a:lnTo>
                  <a:cubicBezTo>
                    <a:pt x="175614" y="61902"/>
                    <a:pt x="174709" y="62271"/>
                    <a:pt x="173767" y="62267"/>
                  </a:cubicBezTo>
                  <a:cubicBezTo>
                    <a:pt x="172811" y="62262"/>
                    <a:pt x="171891" y="61895"/>
                    <a:pt x="171196" y="61238"/>
                  </a:cubicBezTo>
                  <a:cubicBezTo>
                    <a:pt x="170021" y="59828"/>
                    <a:pt x="170095" y="57760"/>
                    <a:pt x="171367" y="56437"/>
                  </a:cubicBezTo>
                  <a:close/>
                  <a:moveTo>
                    <a:pt x="130219" y="28777"/>
                  </a:moveTo>
                  <a:cubicBezTo>
                    <a:pt x="129969" y="26804"/>
                    <a:pt x="131366" y="25002"/>
                    <a:pt x="133338" y="24752"/>
                  </a:cubicBezTo>
                  <a:cubicBezTo>
                    <a:pt x="135311" y="24502"/>
                    <a:pt x="137113" y="25899"/>
                    <a:pt x="137363" y="27872"/>
                  </a:cubicBezTo>
                  <a:cubicBezTo>
                    <a:pt x="137401" y="28172"/>
                    <a:pt x="137401" y="28476"/>
                    <a:pt x="137363" y="28777"/>
                  </a:cubicBezTo>
                  <a:lnTo>
                    <a:pt x="137363" y="41236"/>
                  </a:lnTo>
                  <a:cubicBezTo>
                    <a:pt x="137613" y="43208"/>
                    <a:pt x="136216" y="45010"/>
                    <a:pt x="134244" y="45260"/>
                  </a:cubicBezTo>
                  <a:cubicBezTo>
                    <a:pt x="132271" y="45510"/>
                    <a:pt x="130469" y="44114"/>
                    <a:pt x="130219" y="42141"/>
                  </a:cubicBezTo>
                  <a:cubicBezTo>
                    <a:pt x="130181" y="41840"/>
                    <a:pt x="130181" y="41536"/>
                    <a:pt x="130219" y="41236"/>
                  </a:cubicBezTo>
                  <a:close/>
                  <a:moveTo>
                    <a:pt x="82556" y="46665"/>
                  </a:moveTo>
                  <a:cubicBezTo>
                    <a:pt x="83889" y="45276"/>
                    <a:pt x="86097" y="45231"/>
                    <a:pt x="87485" y="46565"/>
                  </a:cubicBezTo>
                  <a:cubicBezTo>
                    <a:pt x="87519" y="46597"/>
                    <a:pt x="87553" y="46630"/>
                    <a:pt x="87585" y="46665"/>
                  </a:cubicBezTo>
                  <a:lnTo>
                    <a:pt x="96444" y="55523"/>
                  </a:lnTo>
                  <a:cubicBezTo>
                    <a:pt x="97808" y="56921"/>
                    <a:pt x="97808" y="59154"/>
                    <a:pt x="96444" y="60552"/>
                  </a:cubicBezTo>
                  <a:cubicBezTo>
                    <a:pt x="95775" y="61216"/>
                    <a:pt x="94871" y="61585"/>
                    <a:pt x="93929" y="61581"/>
                  </a:cubicBezTo>
                  <a:cubicBezTo>
                    <a:pt x="92972" y="61576"/>
                    <a:pt x="92053" y="61209"/>
                    <a:pt x="91357" y="60552"/>
                  </a:cubicBezTo>
                  <a:lnTo>
                    <a:pt x="82556" y="51694"/>
                  </a:lnTo>
                  <a:cubicBezTo>
                    <a:pt x="81326" y="50304"/>
                    <a:pt x="81401" y="48192"/>
                    <a:pt x="82728" y="46893"/>
                  </a:cubicBezTo>
                  <a:close/>
                  <a:moveTo>
                    <a:pt x="78213" y="99700"/>
                  </a:moveTo>
                  <a:lnTo>
                    <a:pt x="65925" y="99700"/>
                  </a:lnTo>
                  <a:cubicBezTo>
                    <a:pt x="63953" y="99450"/>
                    <a:pt x="62556" y="97648"/>
                    <a:pt x="62806" y="95675"/>
                  </a:cubicBezTo>
                  <a:cubicBezTo>
                    <a:pt x="63013" y="94046"/>
                    <a:pt x="64296" y="92763"/>
                    <a:pt x="65925" y="92556"/>
                  </a:cubicBezTo>
                  <a:lnTo>
                    <a:pt x="78213" y="92556"/>
                  </a:lnTo>
                  <a:cubicBezTo>
                    <a:pt x="80185" y="92306"/>
                    <a:pt x="81987" y="93703"/>
                    <a:pt x="82237" y="95675"/>
                  </a:cubicBezTo>
                  <a:cubicBezTo>
                    <a:pt x="82487" y="97648"/>
                    <a:pt x="81091" y="99450"/>
                    <a:pt x="79118" y="99700"/>
                  </a:cubicBezTo>
                  <a:cubicBezTo>
                    <a:pt x="78817" y="99738"/>
                    <a:pt x="78513" y="99738"/>
                    <a:pt x="78213" y="99700"/>
                  </a:cubicBezTo>
                  <a:close/>
                  <a:moveTo>
                    <a:pt x="96386" y="136276"/>
                  </a:moveTo>
                  <a:lnTo>
                    <a:pt x="87528" y="145134"/>
                  </a:lnTo>
                  <a:cubicBezTo>
                    <a:pt x="85962" y="146360"/>
                    <a:pt x="83700" y="146085"/>
                    <a:pt x="82474" y="144519"/>
                  </a:cubicBezTo>
                  <a:cubicBezTo>
                    <a:pt x="81444" y="143203"/>
                    <a:pt x="81454" y="141352"/>
                    <a:pt x="82499" y="140048"/>
                  </a:cubicBezTo>
                  <a:lnTo>
                    <a:pt x="91300" y="131247"/>
                  </a:lnTo>
                  <a:cubicBezTo>
                    <a:pt x="92852" y="130003"/>
                    <a:pt x="95118" y="130254"/>
                    <a:pt x="96361" y="131805"/>
                  </a:cubicBezTo>
                  <a:cubicBezTo>
                    <a:pt x="97406" y="133109"/>
                    <a:pt x="97416" y="134960"/>
                    <a:pt x="96386" y="136276"/>
                  </a:cubicBezTo>
                  <a:close/>
                  <a:moveTo>
                    <a:pt x="133648" y="176852"/>
                  </a:moveTo>
                  <a:cubicBezTo>
                    <a:pt x="127737" y="176879"/>
                    <a:pt x="122780" y="172394"/>
                    <a:pt x="122218" y="166508"/>
                  </a:cubicBezTo>
                  <a:lnTo>
                    <a:pt x="144564" y="166508"/>
                  </a:lnTo>
                  <a:cubicBezTo>
                    <a:pt x="144025" y="172202"/>
                    <a:pt x="139362" y="176620"/>
                    <a:pt x="133648" y="176852"/>
                  </a:cubicBezTo>
                  <a:close/>
                  <a:moveTo>
                    <a:pt x="147593" y="159365"/>
                  </a:moveTo>
                  <a:lnTo>
                    <a:pt x="119646" y="159365"/>
                  </a:lnTo>
                  <a:cubicBezTo>
                    <a:pt x="116805" y="159365"/>
                    <a:pt x="114503" y="157062"/>
                    <a:pt x="114503" y="154221"/>
                  </a:cubicBezTo>
                  <a:cubicBezTo>
                    <a:pt x="114503" y="151380"/>
                    <a:pt x="116805" y="149078"/>
                    <a:pt x="119646" y="149078"/>
                  </a:cubicBezTo>
                  <a:lnTo>
                    <a:pt x="147593" y="149078"/>
                  </a:lnTo>
                  <a:cubicBezTo>
                    <a:pt x="150434" y="149078"/>
                    <a:pt x="152736" y="151380"/>
                    <a:pt x="152736" y="154221"/>
                  </a:cubicBezTo>
                  <a:cubicBezTo>
                    <a:pt x="152736" y="157062"/>
                    <a:pt x="150434" y="159365"/>
                    <a:pt x="147593" y="159365"/>
                  </a:cubicBezTo>
                  <a:close/>
                  <a:moveTo>
                    <a:pt x="154394" y="141591"/>
                  </a:moveTo>
                  <a:cubicBezTo>
                    <a:pt x="154304" y="141796"/>
                    <a:pt x="154103" y="141930"/>
                    <a:pt x="153879" y="141934"/>
                  </a:cubicBezTo>
                  <a:lnTo>
                    <a:pt x="113360" y="141934"/>
                  </a:lnTo>
                  <a:cubicBezTo>
                    <a:pt x="113195" y="142001"/>
                    <a:pt x="113011" y="142001"/>
                    <a:pt x="112846" y="141934"/>
                  </a:cubicBezTo>
                  <a:cubicBezTo>
                    <a:pt x="109958" y="135627"/>
                    <a:pt x="106312" y="129697"/>
                    <a:pt x="101987" y="124274"/>
                  </a:cubicBezTo>
                  <a:cubicBezTo>
                    <a:pt x="98895" y="120796"/>
                    <a:pt x="96456" y="116789"/>
                    <a:pt x="94786" y="112444"/>
                  </a:cubicBezTo>
                  <a:cubicBezTo>
                    <a:pt x="92980" y="107849"/>
                    <a:pt x="91975" y="102978"/>
                    <a:pt x="91814" y="98043"/>
                  </a:cubicBezTo>
                  <a:lnTo>
                    <a:pt x="91814" y="96271"/>
                  </a:lnTo>
                  <a:cubicBezTo>
                    <a:pt x="92668" y="73182"/>
                    <a:pt x="112077" y="55158"/>
                    <a:pt x="135166" y="56012"/>
                  </a:cubicBezTo>
                  <a:cubicBezTo>
                    <a:pt x="157056" y="56821"/>
                    <a:pt x="174616" y="74380"/>
                    <a:pt x="175425" y="96271"/>
                  </a:cubicBezTo>
                  <a:lnTo>
                    <a:pt x="175425" y="97757"/>
                  </a:lnTo>
                  <a:cubicBezTo>
                    <a:pt x="175262" y="102705"/>
                    <a:pt x="174277" y="107591"/>
                    <a:pt x="172510" y="112216"/>
                  </a:cubicBezTo>
                  <a:cubicBezTo>
                    <a:pt x="170816" y="116548"/>
                    <a:pt x="168379" y="120551"/>
                    <a:pt x="165309" y="124046"/>
                  </a:cubicBezTo>
                  <a:cubicBezTo>
                    <a:pt x="160985" y="129439"/>
                    <a:pt x="157321" y="135329"/>
                    <a:pt x="154394" y="141591"/>
                  </a:cubicBezTo>
                  <a:close/>
                  <a:moveTo>
                    <a:pt x="185312" y="144334"/>
                  </a:moveTo>
                  <a:cubicBezTo>
                    <a:pt x="184644" y="144998"/>
                    <a:pt x="183739" y="145367"/>
                    <a:pt x="182797" y="145363"/>
                  </a:cubicBezTo>
                  <a:cubicBezTo>
                    <a:pt x="181840" y="145358"/>
                    <a:pt x="180921" y="144991"/>
                    <a:pt x="180225" y="144334"/>
                  </a:cubicBezTo>
                  <a:lnTo>
                    <a:pt x="171367" y="135476"/>
                  </a:lnTo>
                  <a:cubicBezTo>
                    <a:pt x="170141" y="133910"/>
                    <a:pt x="170417" y="131647"/>
                    <a:pt x="171983" y="130422"/>
                  </a:cubicBezTo>
                  <a:cubicBezTo>
                    <a:pt x="173298" y="129392"/>
                    <a:pt x="175150" y="129402"/>
                    <a:pt x="176454" y="130447"/>
                  </a:cubicBezTo>
                  <a:lnTo>
                    <a:pt x="185312" y="139248"/>
                  </a:lnTo>
                  <a:cubicBezTo>
                    <a:pt x="186683" y="140666"/>
                    <a:pt x="186683" y="142916"/>
                    <a:pt x="185312" y="144334"/>
                  </a:cubicBezTo>
                  <a:close/>
                  <a:moveTo>
                    <a:pt x="201314" y="99700"/>
                  </a:moveTo>
                  <a:lnTo>
                    <a:pt x="188855" y="99700"/>
                  </a:lnTo>
                  <a:cubicBezTo>
                    <a:pt x="186882" y="99950"/>
                    <a:pt x="185080" y="98554"/>
                    <a:pt x="184831" y="96581"/>
                  </a:cubicBezTo>
                  <a:cubicBezTo>
                    <a:pt x="184580" y="94608"/>
                    <a:pt x="185977" y="92806"/>
                    <a:pt x="187950" y="92556"/>
                  </a:cubicBezTo>
                  <a:cubicBezTo>
                    <a:pt x="188250" y="92518"/>
                    <a:pt x="188554" y="92518"/>
                    <a:pt x="188855" y="92556"/>
                  </a:cubicBezTo>
                  <a:lnTo>
                    <a:pt x="201314" y="92556"/>
                  </a:lnTo>
                  <a:cubicBezTo>
                    <a:pt x="203287" y="92306"/>
                    <a:pt x="205089" y="93703"/>
                    <a:pt x="205338" y="95675"/>
                  </a:cubicBezTo>
                  <a:cubicBezTo>
                    <a:pt x="205589" y="97648"/>
                    <a:pt x="204192" y="99450"/>
                    <a:pt x="202219" y="99700"/>
                  </a:cubicBezTo>
                  <a:cubicBezTo>
                    <a:pt x="201918" y="99738"/>
                    <a:pt x="201614" y="99738"/>
                    <a:pt x="201314" y="99700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31" name="Graphic 62" descr="Money">
            <a:extLst>
              <a:ext uri="{FF2B5EF4-FFF2-40B4-BE49-F238E27FC236}">
                <a16:creationId xmlns:a16="http://schemas.microsoft.com/office/drawing/2014/main" id="{C1D2ED25-EF01-45E8-A030-1019F48BD668}"/>
              </a:ext>
            </a:extLst>
          </p:cNvPr>
          <p:cNvGrpSpPr/>
          <p:nvPr/>
        </p:nvGrpSpPr>
        <p:grpSpPr>
          <a:xfrm>
            <a:off x="5821680" y="5438376"/>
            <a:ext cx="548640" cy="548640"/>
            <a:chOff x="5821680" y="5438376"/>
            <a:chExt cx="548640" cy="5486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9E42D73-E521-462C-823B-FCD7E017B21C}"/>
                </a:ext>
              </a:extLst>
            </p:cNvPr>
            <p:cNvSpPr/>
            <p:nvPr/>
          </p:nvSpPr>
          <p:spPr>
            <a:xfrm>
              <a:off x="5841995" y="5664431"/>
              <a:ext cx="502920" cy="228600"/>
            </a:xfrm>
            <a:custGeom>
              <a:avLst/>
              <a:gdLst>
                <a:gd name="connsiteX0" fmla="*/ 471175 w 502920"/>
                <a:gd name="connsiteY0" fmla="*/ 179710 h 228600"/>
                <a:gd name="connsiteX1" fmla="*/ 454030 w 502920"/>
                <a:gd name="connsiteY1" fmla="*/ 196855 h 228600"/>
                <a:gd name="connsiteX2" fmla="*/ 59695 w 502920"/>
                <a:gd name="connsiteY2" fmla="*/ 196855 h 228600"/>
                <a:gd name="connsiteX3" fmla="*/ 36835 w 502920"/>
                <a:gd name="connsiteY3" fmla="*/ 173995 h 228600"/>
                <a:gd name="connsiteX4" fmla="*/ 36835 w 502920"/>
                <a:gd name="connsiteY4" fmla="*/ 59695 h 228600"/>
                <a:gd name="connsiteX5" fmla="*/ 59695 w 502920"/>
                <a:gd name="connsiteY5" fmla="*/ 36835 h 228600"/>
                <a:gd name="connsiteX6" fmla="*/ 454030 w 502920"/>
                <a:gd name="connsiteY6" fmla="*/ 36835 h 228600"/>
                <a:gd name="connsiteX7" fmla="*/ 471175 w 502920"/>
                <a:gd name="connsiteY7" fmla="*/ 53980 h 228600"/>
                <a:gd name="connsiteX8" fmla="*/ 471175 w 502920"/>
                <a:gd name="connsiteY8" fmla="*/ 179710 h 228600"/>
                <a:gd name="connsiteX9" fmla="*/ 2545 w 502920"/>
                <a:gd name="connsiteY9" fmla="*/ 2545 h 228600"/>
                <a:gd name="connsiteX10" fmla="*/ 2545 w 502920"/>
                <a:gd name="connsiteY10" fmla="*/ 231145 h 228600"/>
                <a:gd name="connsiteX11" fmla="*/ 505465 w 502920"/>
                <a:gd name="connsiteY11" fmla="*/ 231145 h 228600"/>
                <a:gd name="connsiteX12" fmla="*/ 505465 w 502920"/>
                <a:gd name="connsiteY12" fmla="*/ 2545 h 228600"/>
                <a:gd name="connsiteX13" fmla="*/ 2545 w 502920"/>
                <a:gd name="connsiteY13" fmla="*/ 2545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02920" h="228600">
                  <a:moveTo>
                    <a:pt x="471175" y="179710"/>
                  </a:moveTo>
                  <a:lnTo>
                    <a:pt x="454030" y="196855"/>
                  </a:lnTo>
                  <a:lnTo>
                    <a:pt x="59695" y="196855"/>
                  </a:lnTo>
                  <a:lnTo>
                    <a:pt x="36835" y="173995"/>
                  </a:lnTo>
                  <a:lnTo>
                    <a:pt x="36835" y="59695"/>
                  </a:lnTo>
                  <a:lnTo>
                    <a:pt x="59695" y="36835"/>
                  </a:lnTo>
                  <a:lnTo>
                    <a:pt x="454030" y="36835"/>
                  </a:lnTo>
                  <a:lnTo>
                    <a:pt x="471175" y="53980"/>
                  </a:lnTo>
                  <a:lnTo>
                    <a:pt x="471175" y="179710"/>
                  </a:lnTo>
                  <a:close/>
                  <a:moveTo>
                    <a:pt x="2545" y="2545"/>
                  </a:moveTo>
                  <a:lnTo>
                    <a:pt x="2545" y="231145"/>
                  </a:lnTo>
                  <a:lnTo>
                    <a:pt x="505465" y="231145"/>
                  </a:lnTo>
                  <a:lnTo>
                    <a:pt x="505465" y="2545"/>
                  </a:lnTo>
                  <a:lnTo>
                    <a:pt x="2545" y="2545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A28AC446-E2A7-493F-8805-63BB46803C7E}"/>
                </a:ext>
              </a:extLst>
            </p:cNvPr>
            <p:cNvSpPr/>
            <p:nvPr/>
          </p:nvSpPr>
          <p:spPr>
            <a:xfrm>
              <a:off x="6047735" y="5721581"/>
              <a:ext cx="91440" cy="114300"/>
            </a:xfrm>
            <a:custGeom>
              <a:avLst/>
              <a:gdLst>
                <a:gd name="connsiteX0" fmla="*/ 93985 w 91440"/>
                <a:gd name="connsiteY0" fmla="*/ 59695 h 114300"/>
                <a:gd name="connsiteX1" fmla="*/ 48265 w 91440"/>
                <a:gd name="connsiteY1" fmla="*/ 116845 h 114300"/>
                <a:gd name="connsiteX2" fmla="*/ 2545 w 91440"/>
                <a:gd name="connsiteY2" fmla="*/ 59695 h 114300"/>
                <a:gd name="connsiteX3" fmla="*/ 48265 w 91440"/>
                <a:gd name="connsiteY3" fmla="*/ 2545 h 114300"/>
                <a:gd name="connsiteX4" fmla="*/ 93985 w 91440"/>
                <a:gd name="connsiteY4" fmla="*/ 59695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" h="114300">
                  <a:moveTo>
                    <a:pt x="93985" y="59695"/>
                  </a:moveTo>
                  <a:cubicBezTo>
                    <a:pt x="93985" y="91258"/>
                    <a:pt x="73515" y="116845"/>
                    <a:pt x="48265" y="116845"/>
                  </a:cubicBezTo>
                  <a:cubicBezTo>
                    <a:pt x="23015" y="116845"/>
                    <a:pt x="2545" y="91258"/>
                    <a:pt x="2545" y="59695"/>
                  </a:cubicBezTo>
                  <a:cubicBezTo>
                    <a:pt x="2545" y="28132"/>
                    <a:pt x="23015" y="2545"/>
                    <a:pt x="48265" y="2545"/>
                  </a:cubicBezTo>
                  <a:cubicBezTo>
                    <a:pt x="73515" y="2545"/>
                    <a:pt x="93985" y="28132"/>
                    <a:pt x="93985" y="59695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B47A4598-D2DB-4EDA-B71C-75D2DAA65CE3}"/>
                </a:ext>
              </a:extLst>
            </p:cNvPr>
            <p:cNvSpPr/>
            <p:nvPr/>
          </p:nvSpPr>
          <p:spPr>
            <a:xfrm>
              <a:off x="5933435" y="5761586"/>
              <a:ext cx="34290" cy="34290"/>
            </a:xfrm>
            <a:custGeom>
              <a:avLst/>
              <a:gdLst>
                <a:gd name="connsiteX0" fmla="*/ 36835 w 34290"/>
                <a:gd name="connsiteY0" fmla="*/ 19690 h 34290"/>
                <a:gd name="connsiteX1" fmla="*/ 19690 w 34290"/>
                <a:gd name="connsiteY1" fmla="*/ 36835 h 34290"/>
                <a:gd name="connsiteX2" fmla="*/ 2545 w 34290"/>
                <a:gd name="connsiteY2" fmla="*/ 19690 h 34290"/>
                <a:gd name="connsiteX3" fmla="*/ 19690 w 34290"/>
                <a:gd name="connsiteY3" fmla="*/ 2545 h 34290"/>
                <a:gd name="connsiteX4" fmla="*/ 36835 w 34290"/>
                <a:gd name="connsiteY4" fmla="*/ 19690 h 34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" h="34290">
                  <a:moveTo>
                    <a:pt x="36835" y="19690"/>
                  </a:moveTo>
                  <a:cubicBezTo>
                    <a:pt x="36835" y="29159"/>
                    <a:pt x="29159" y="36835"/>
                    <a:pt x="19690" y="36835"/>
                  </a:cubicBezTo>
                  <a:cubicBezTo>
                    <a:pt x="10221" y="36835"/>
                    <a:pt x="2545" y="29159"/>
                    <a:pt x="2545" y="19690"/>
                  </a:cubicBezTo>
                  <a:cubicBezTo>
                    <a:pt x="2545" y="10221"/>
                    <a:pt x="10221" y="2545"/>
                    <a:pt x="19690" y="2545"/>
                  </a:cubicBezTo>
                  <a:cubicBezTo>
                    <a:pt x="29159" y="2545"/>
                    <a:pt x="36835" y="10221"/>
                    <a:pt x="36835" y="19690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86CD3CD-4B9A-4143-8A67-CEB90327B61A}"/>
                </a:ext>
              </a:extLst>
            </p:cNvPr>
            <p:cNvSpPr/>
            <p:nvPr/>
          </p:nvSpPr>
          <p:spPr>
            <a:xfrm>
              <a:off x="6219185" y="5761586"/>
              <a:ext cx="34290" cy="34290"/>
            </a:xfrm>
            <a:custGeom>
              <a:avLst/>
              <a:gdLst>
                <a:gd name="connsiteX0" fmla="*/ 36835 w 34290"/>
                <a:gd name="connsiteY0" fmla="*/ 19690 h 34290"/>
                <a:gd name="connsiteX1" fmla="*/ 19690 w 34290"/>
                <a:gd name="connsiteY1" fmla="*/ 36835 h 34290"/>
                <a:gd name="connsiteX2" fmla="*/ 2545 w 34290"/>
                <a:gd name="connsiteY2" fmla="*/ 19690 h 34290"/>
                <a:gd name="connsiteX3" fmla="*/ 19690 w 34290"/>
                <a:gd name="connsiteY3" fmla="*/ 2545 h 34290"/>
                <a:gd name="connsiteX4" fmla="*/ 36835 w 34290"/>
                <a:gd name="connsiteY4" fmla="*/ 19690 h 34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" h="34290">
                  <a:moveTo>
                    <a:pt x="36835" y="19690"/>
                  </a:moveTo>
                  <a:cubicBezTo>
                    <a:pt x="36835" y="29159"/>
                    <a:pt x="29159" y="36835"/>
                    <a:pt x="19690" y="36835"/>
                  </a:cubicBezTo>
                  <a:cubicBezTo>
                    <a:pt x="10221" y="36835"/>
                    <a:pt x="2545" y="29159"/>
                    <a:pt x="2545" y="19690"/>
                  </a:cubicBezTo>
                  <a:cubicBezTo>
                    <a:pt x="2545" y="10221"/>
                    <a:pt x="10221" y="2545"/>
                    <a:pt x="19690" y="2545"/>
                  </a:cubicBezTo>
                  <a:cubicBezTo>
                    <a:pt x="29159" y="2545"/>
                    <a:pt x="36835" y="10221"/>
                    <a:pt x="36835" y="19690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B0B4DB5-F559-4C34-9113-42AC4A4DAB10}"/>
                </a:ext>
              </a:extLst>
            </p:cNvPr>
            <p:cNvSpPr/>
            <p:nvPr/>
          </p:nvSpPr>
          <p:spPr>
            <a:xfrm>
              <a:off x="5907146" y="5508983"/>
              <a:ext cx="331470" cy="125730"/>
            </a:xfrm>
            <a:custGeom>
              <a:avLst/>
              <a:gdLst>
                <a:gd name="connsiteX0" fmla="*/ 291152 w 331470"/>
                <a:gd name="connsiteY0" fmla="*/ 47693 h 125730"/>
                <a:gd name="connsiteX1" fmla="*/ 299725 w 331470"/>
                <a:gd name="connsiteY1" fmla="*/ 69410 h 125730"/>
                <a:gd name="connsiteX2" fmla="*/ 334015 w 331470"/>
                <a:gd name="connsiteY2" fmla="*/ 62552 h 125730"/>
                <a:gd name="connsiteX3" fmla="*/ 310012 w 331470"/>
                <a:gd name="connsiteY3" fmla="*/ 2545 h 125730"/>
                <a:gd name="connsiteX4" fmla="*/ 2545 w 331470"/>
                <a:gd name="connsiteY4" fmla="*/ 128275 h 125730"/>
                <a:gd name="connsiteX5" fmla="*/ 178567 w 331470"/>
                <a:gd name="connsiteY5" fmla="*/ 93413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1470" h="125730">
                  <a:moveTo>
                    <a:pt x="291152" y="47693"/>
                  </a:moveTo>
                  <a:lnTo>
                    <a:pt x="299725" y="69410"/>
                  </a:lnTo>
                  <a:lnTo>
                    <a:pt x="334015" y="62552"/>
                  </a:lnTo>
                  <a:lnTo>
                    <a:pt x="310012" y="2545"/>
                  </a:lnTo>
                  <a:lnTo>
                    <a:pt x="2545" y="128275"/>
                  </a:lnTo>
                  <a:lnTo>
                    <a:pt x="178567" y="93413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4C3584B-3682-48E1-A568-30663628BB08}"/>
                </a:ext>
              </a:extLst>
            </p:cNvPr>
            <p:cNvSpPr/>
            <p:nvPr/>
          </p:nvSpPr>
          <p:spPr>
            <a:xfrm>
              <a:off x="5990585" y="5583278"/>
              <a:ext cx="308610" cy="62865"/>
            </a:xfrm>
            <a:custGeom>
              <a:avLst/>
              <a:gdLst>
                <a:gd name="connsiteX0" fmla="*/ 177995 w 308610"/>
                <a:gd name="connsiteY0" fmla="*/ 60838 h 62865"/>
                <a:gd name="connsiteX1" fmla="*/ 268292 w 308610"/>
                <a:gd name="connsiteY1" fmla="*/ 43121 h 62865"/>
                <a:gd name="connsiteX2" fmla="*/ 272293 w 308610"/>
                <a:gd name="connsiteY2" fmla="*/ 60838 h 62865"/>
                <a:gd name="connsiteX3" fmla="*/ 307154 w 308610"/>
                <a:gd name="connsiteY3" fmla="*/ 60838 h 62865"/>
                <a:gd name="connsiteX4" fmla="*/ 295724 w 308610"/>
                <a:gd name="connsiteY4" fmla="*/ 2545 h 62865"/>
                <a:gd name="connsiteX5" fmla="*/ 2545 w 308610"/>
                <a:gd name="connsiteY5" fmla="*/ 60838 h 62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8610" h="62865">
                  <a:moveTo>
                    <a:pt x="177995" y="60838"/>
                  </a:moveTo>
                  <a:lnTo>
                    <a:pt x="268292" y="43121"/>
                  </a:lnTo>
                  <a:lnTo>
                    <a:pt x="272293" y="60838"/>
                  </a:lnTo>
                  <a:lnTo>
                    <a:pt x="307154" y="60838"/>
                  </a:lnTo>
                  <a:lnTo>
                    <a:pt x="295724" y="2545"/>
                  </a:lnTo>
                  <a:lnTo>
                    <a:pt x="2545" y="60838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227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2941320" y="694161"/>
            <a:ext cx="63093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VERTICAL PROCESS INFOGRAPHIC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74106EC-F97D-422F-99D1-347B0CDF591C}"/>
              </a:ext>
            </a:extLst>
          </p:cNvPr>
          <p:cNvSpPr/>
          <p:nvPr/>
        </p:nvSpPr>
        <p:spPr>
          <a:xfrm>
            <a:off x="618836" y="161128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3F3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B0E902A-EC68-4613-A33C-EC165279077A}"/>
              </a:ext>
            </a:extLst>
          </p:cNvPr>
          <p:cNvSpPr/>
          <p:nvPr/>
        </p:nvSpPr>
        <p:spPr>
          <a:xfrm>
            <a:off x="618836" y="1981205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78AD12B4-541C-4B96-8638-E2062DC88B78}"/>
              </a:ext>
            </a:extLst>
          </p:cNvPr>
          <p:cNvSpPr/>
          <p:nvPr/>
        </p:nvSpPr>
        <p:spPr>
          <a:xfrm>
            <a:off x="4724400" y="4343406"/>
            <a:ext cx="2743200" cy="914400"/>
          </a:xfrm>
          <a:custGeom>
            <a:avLst/>
            <a:gdLst>
              <a:gd name="connsiteX0" fmla="*/ 0 w 2743200"/>
              <a:gd name="connsiteY0" fmla="*/ 0 h 914400"/>
              <a:gd name="connsiteX1" fmla="*/ 1905006 w 2743200"/>
              <a:gd name="connsiteY1" fmla="*/ 0 h 914400"/>
              <a:gd name="connsiteX2" fmla="*/ 2743200 w 2743200"/>
              <a:gd name="connsiteY2" fmla="*/ 914400 h 914400"/>
              <a:gd name="connsiteX3" fmla="*/ 838194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0" y="0"/>
                </a:moveTo>
                <a:lnTo>
                  <a:pt x="1905006" y="0"/>
                </a:lnTo>
                <a:lnTo>
                  <a:pt x="2743200" y="914400"/>
                </a:lnTo>
                <a:lnTo>
                  <a:pt x="838194" y="914400"/>
                </a:lnTo>
                <a:close/>
              </a:path>
            </a:pathLst>
          </a:custGeom>
          <a:solidFill>
            <a:srgbClr val="92C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B95101B0-54B8-4723-BD3B-A0CBA99482B5}"/>
              </a:ext>
            </a:extLst>
          </p:cNvPr>
          <p:cNvSpPr/>
          <p:nvPr/>
        </p:nvSpPr>
        <p:spPr>
          <a:xfrm>
            <a:off x="4724400" y="1607130"/>
            <a:ext cx="2743200" cy="914400"/>
          </a:xfrm>
          <a:custGeom>
            <a:avLst/>
            <a:gdLst>
              <a:gd name="connsiteX0" fmla="*/ 838194 w 2743200"/>
              <a:gd name="connsiteY0" fmla="*/ 0 h 914400"/>
              <a:gd name="connsiteX1" fmla="*/ 2743200 w 2743200"/>
              <a:gd name="connsiteY1" fmla="*/ 0 h 914400"/>
              <a:gd name="connsiteX2" fmla="*/ 1905006 w 2743200"/>
              <a:gd name="connsiteY2" fmla="*/ 914400 h 914400"/>
              <a:gd name="connsiteX3" fmla="*/ 0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838194" y="0"/>
                </a:moveTo>
                <a:lnTo>
                  <a:pt x="2743200" y="0"/>
                </a:lnTo>
                <a:lnTo>
                  <a:pt x="1905006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E7E2C03E-1789-4517-A6BA-75F968061C9A}"/>
              </a:ext>
            </a:extLst>
          </p:cNvPr>
          <p:cNvSpPr/>
          <p:nvPr/>
        </p:nvSpPr>
        <p:spPr>
          <a:xfrm>
            <a:off x="4724400" y="3431314"/>
            <a:ext cx="2743200" cy="914400"/>
          </a:xfrm>
          <a:custGeom>
            <a:avLst/>
            <a:gdLst>
              <a:gd name="connsiteX0" fmla="*/ 838194 w 2743200"/>
              <a:gd name="connsiteY0" fmla="*/ 0 h 914400"/>
              <a:gd name="connsiteX1" fmla="*/ 2743200 w 2743200"/>
              <a:gd name="connsiteY1" fmla="*/ 0 h 914400"/>
              <a:gd name="connsiteX2" fmla="*/ 1905006 w 2743200"/>
              <a:gd name="connsiteY2" fmla="*/ 914400 h 914400"/>
              <a:gd name="connsiteX3" fmla="*/ 0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838194" y="0"/>
                </a:moveTo>
                <a:lnTo>
                  <a:pt x="2743200" y="0"/>
                </a:lnTo>
                <a:lnTo>
                  <a:pt x="1905006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B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EDB1AACA-4AC0-4334-B9C4-4EB2763D1CD0}"/>
              </a:ext>
            </a:extLst>
          </p:cNvPr>
          <p:cNvSpPr/>
          <p:nvPr/>
        </p:nvSpPr>
        <p:spPr>
          <a:xfrm>
            <a:off x="4724400" y="2519222"/>
            <a:ext cx="2743200" cy="914400"/>
          </a:xfrm>
          <a:custGeom>
            <a:avLst/>
            <a:gdLst>
              <a:gd name="connsiteX0" fmla="*/ 0 w 2743200"/>
              <a:gd name="connsiteY0" fmla="*/ 0 h 914400"/>
              <a:gd name="connsiteX1" fmla="*/ 1905006 w 2743200"/>
              <a:gd name="connsiteY1" fmla="*/ 0 h 914400"/>
              <a:gd name="connsiteX2" fmla="*/ 2743200 w 2743200"/>
              <a:gd name="connsiteY2" fmla="*/ 914400 h 914400"/>
              <a:gd name="connsiteX3" fmla="*/ 838194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0" y="0"/>
                </a:moveTo>
                <a:lnTo>
                  <a:pt x="1905006" y="0"/>
                </a:lnTo>
                <a:lnTo>
                  <a:pt x="2743200" y="914400"/>
                </a:lnTo>
                <a:lnTo>
                  <a:pt x="838194" y="914400"/>
                </a:lnTo>
                <a:close/>
              </a:path>
            </a:pathLst>
          </a:custGeom>
          <a:solidFill>
            <a:srgbClr val="38D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C3552B6A-1A32-492B-B673-5583425C987F}"/>
              </a:ext>
            </a:extLst>
          </p:cNvPr>
          <p:cNvSpPr/>
          <p:nvPr/>
        </p:nvSpPr>
        <p:spPr>
          <a:xfrm>
            <a:off x="4724400" y="5255496"/>
            <a:ext cx="2743200" cy="914400"/>
          </a:xfrm>
          <a:custGeom>
            <a:avLst/>
            <a:gdLst>
              <a:gd name="connsiteX0" fmla="*/ 838194 w 2743200"/>
              <a:gd name="connsiteY0" fmla="*/ 0 h 914400"/>
              <a:gd name="connsiteX1" fmla="*/ 2743200 w 2743200"/>
              <a:gd name="connsiteY1" fmla="*/ 0 h 914400"/>
              <a:gd name="connsiteX2" fmla="*/ 1905006 w 2743200"/>
              <a:gd name="connsiteY2" fmla="*/ 914400 h 914400"/>
              <a:gd name="connsiteX3" fmla="*/ 0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838194" y="0"/>
                </a:moveTo>
                <a:lnTo>
                  <a:pt x="2743200" y="0"/>
                </a:lnTo>
                <a:lnTo>
                  <a:pt x="1905006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6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576A5A9-547A-49E4-8D5D-836B42095FB0}"/>
              </a:ext>
            </a:extLst>
          </p:cNvPr>
          <p:cNvSpPr/>
          <p:nvPr/>
        </p:nvSpPr>
        <p:spPr>
          <a:xfrm>
            <a:off x="618836" y="334530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BC3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A81D2AB-DB0E-4051-9865-A0F783210205}"/>
              </a:ext>
            </a:extLst>
          </p:cNvPr>
          <p:cNvSpPr/>
          <p:nvPr/>
        </p:nvSpPr>
        <p:spPr>
          <a:xfrm>
            <a:off x="618836" y="3724457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80A8196-6069-4149-9DCB-E4FE3042573D}"/>
              </a:ext>
            </a:extLst>
          </p:cNvPr>
          <p:cNvSpPr/>
          <p:nvPr/>
        </p:nvSpPr>
        <p:spPr>
          <a:xfrm>
            <a:off x="618836" y="508855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61A1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1013810-32D3-4C07-8450-89A038F85C2D}"/>
              </a:ext>
            </a:extLst>
          </p:cNvPr>
          <p:cNvSpPr/>
          <p:nvPr/>
        </p:nvSpPr>
        <p:spPr>
          <a:xfrm>
            <a:off x="618836" y="5467709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96C56EA-DC52-4478-A048-41B879CCE376}"/>
              </a:ext>
            </a:extLst>
          </p:cNvPr>
          <p:cNvSpPr/>
          <p:nvPr/>
        </p:nvSpPr>
        <p:spPr>
          <a:xfrm>
            <a:off x="10123973" y="247367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38DDD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6F08A5C-A750-47BB-9295-64449780222E}"/>
              </a:ext>
            </a:extLst>
          </p:cNvPr>
          <p:cNvSpPr/>
          <p:nvPr/>
        </p:nvSpPr>
        <p:spPr>
          <a:xfrm>
            <a:off x="7929413" y="2852831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70858B8-E06F-44C3-90BD-09DEBC0F82A9}"/>
              </a:ext>
            </a:extLst>
          </p:cNvPr>
          <p:cNvSpPr/>
          <p:nvPr/>
        </p:nvSpPr>
        <p:spPr>
          <a:xfrm>
            <a:off x="10123973" y="421692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92C12B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8C2A237-C436-4EB0-88C5-FAA8B56ACFD7}"/>
              </a:ext>
            </a:extLst>
          </p:cNvPr>
          <p:cNvSpPr/>
          <p:nvPr/>
        </p:nvSpPr>
        <p:spPr>
          <a:xfrm>
            <a:off x="7929413" y="4596083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7" name="Graphic 70" descr="Statistics">
            <a:extLst>
              <a:ext uri="{FF2B5EF4-FFF2-40B4-BE49-F238E27FC236}">
                <a16:creationId xmlns:a16="http://schemas.microsoft.com/office/drawing/2014/main" id="{18BB4E46-7CE1-46DB-BC99-E84EFE6E87AA}"/>
              </a:ext>
            </a:extLst>
          </p:cNvPr>
          <p:cNvGrpSpPr/>
          <p:nvPr/>
        </p:nvGrpSpPr>
        <p:grpSpPr>
          <a:xfrm>
            <a:off x="5821680" y="4526286"/>
            <a:ext cx="548640" cy="548640"/>
            <a:chOff x="5821680" y="4526286"/>
            <a:chExt cx="548640" cy="5486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5B541A8-08A4-4495-9683-F3E1C8A7F6BC}"/>
                </a:ext>
              </a:extLst>
            </p:cNvPr>
            <p:cNvSpPr/>
            <p:nvPr/>
          </p:nvSpPr>
          <p:spPr>
            <a:xfrm>
              <a:off x="5961915" y="4598003"/>
              <a:ext cx="314325" cy="342900"/>
            </a:xfrm>
            <a:custGeom>
              <a:avLst/>
              <a:gdLst>
                <a:gd name="connsiteX0" fmla="*/ 316965 w 314325"/>
                <a:gd name="connsiteY0" fmla="*/ 42583 h 342900"/>
                <a:gd name="connsiteX1" fmla="*/ 276993 w 314325"/>
                <a:gd name="connsiteY1" fmla="*/ 2545 h 342900"/>
                <a:gd name="connsiteX2" fmla="*/ 236955 w 314325"/>
                <a:gd name="connsiteY2" fmla="*/ 42517 h 342900"/>
                <a:gd name="connsiteX3" fmla="*/ 255129 w 314325"/>
                <a:gd name="connsiteY3" fmla="*/ 76073 h 342900"/>
                <a:gd name="connsiteX4" fmla="*/ 225525 w 314325"/>
                <a:gd name="connsiteY4" fmla="*/ 162598 h 342900"/>
                <a:gd name="connsiteX5" fmla="*/ 225525 w 314325"/>
                <a:gd name="connsiteY5" fmla="*/ 162598 h 342900"/>
                <a:gd name="connsiteX6" fmla="*/ 202665 w 314325"/>
                <a:gd name="connsiteY6" fmla="*/ 169742 h 342900"/>
                <a:gd name="connsiteX7" fmla="*/ 143000 w 314325"/>
                <a:gd name="connsiteY7" fmla="*/ 124993 h 342900"/>
                <a:gd name="connsiteX8" fmla="*/ 119324 w 314325"/>
                <a:gd name="connsiteY8" fmla="*/ 73610 h 342900"/>
                <a:gd name="connsiteX9" fmla="*/ 67941 w 314325"/>
                <a:gd name="connsiteY9" fmla="*/ 97286 h 342900"/>
                <a:gd name="connsiteX10" fmla="*/ 83107 w 314325"/>
                <a:gd name="connsiteY10" fmla="*/ 144310 h 342900"/>
                <a:gd name="connsiteX11" fmla="*/ 44988 w 314325"/>
                <a:gd name="connsiteY11" fmla="*/ 265468 h 342900"/>
                <a:gd name="connsiteX12" fmla="*/ 42645 w 314325"/>
                <a:gd name="connsiteY12" fmla="*/ 265468 h 342900"/>
                <a:gd name="connsiteX13" fmla="*/ 2545 w 314325"/>
                <a:gd name="connsiteY13" fmla="*/ 305378 h 342900"/>
                <a:gd name="connsiteX14" fmla="*/ 42455 w 314325"/>
                <a:gd name="connsiteY14" fmla="*/ 345478 h 342900"/>
                <a:gd name="connsiteX15" fmla="*/ 82555 w 314325"/>
                <a:gd name="connsiteY15" fmla="*/ 305568 h 342900"/>
                <a:gd name="connsiteX16" fmla="*/ 66476 w 314325"/>
                <a:gd name="connsiteY16" fmla="*/ 273412 h 342900"/>
                <a:gd name="connsiteX17" fmla="*/ 104938 w 314325"/>
                <a:gd name="connsiteY17" fmla="*/ 151168 h 342900"/>
                <a:gd name="connsiteX18" fmla="*/ 105510 w 314325"/>
                <a:gd name="connsiteY18" fmla="*/ 151168 h 342900"/>
                <a:gd name="connsiteX19" fmla="*/ 129284 w 314325"/>
                <a:gd name="connsiteY19" fmla="*/ 143281 h 342900"/>
                <a:gd name="connsiteX20" fmla="*/ 188435 w 314325"/>
                <a:gd name="connsiteY20" fmla="*/ 187573 h 342900"/>
                <a:gd name="connsiteX21" fmla="*/ 185520 w 314325"/>
                <a:gd name="connsiteY21" fmla="*/ 202603 h 342900"/>
                <a:gd name="connsiteX22" fmla="*/ 225510 w 314325"/>
                <a:gd name="connsiteY22" fmla="*/ 242624 h 342900"/>
                <a:gd name="connsiteX23" fmla="*/ 265530 w 314325"/>
                <a:gd name="connsiteY23" fmla="*/ 202635 h 342900"/>
                <a:gd name="connsiteX24" fmla="*/ 247471 w 314325"/>
                <a:gd name="connsiteY24" fmla="*/ 169170 h 342900"/>
                <a:gd name="connsiteX25" fmla="*/ 276960 w 314325"/>
                <a:gd name="connsiteY25" fmla="*/ 82588 h 342900"/>
                <a:gd name="connsiteX26" fmla="*/ 316965 w 314325"/>
                <a:gd name="connsiteY26" fmla="*/ 42583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14325" h="342900">
                  <a:moveTo>
                    <a:pt x="316965" y="42583"/>
                  </a:moveTo>
                  <a:cubicBezTo>
                    <a:pt x="316983" y="20489"/>
                    <a:pt x="299087" y="2563"/>
                    <a:pt x="276993" y="2545"/>
                  </a:cubicBezTo>
                  <a:cubicBezTo>
                    <a:pt x="254899" y="2527"/>
                    <a:pt x="236973" y="20423"/>
                    <a:pt x="236955" y="42517"/>
                  </a:cubicBezTo>
                  <a:cubicBezTo>
                    <a:pt x="236944" y="56057"/>
                    <a:pt x="243782" y="68684"/>
                    <a:pt x="255129" y="76073"/>
                  </a:cubicBezTo>
                  <a:lnTo>
                    <a:pt x="225525" y="162598"/>
                  </a:lnTo>
                  <a:lnTo>
                    <a:pt x="225525" y="162598"/>
                  </a:lnTo>
                  <a:cubicBezTo>
                    <a:pt x="217354" y="162589"/>
                    <a:pt x="209377" y="165082"/>
                    <a:pt x="202665" y="169742"/>
                  </a:cubicBezTo>
                  <a:lnTo>
                    <a:pt x="143000" y="124993"/>
                  </a:lnTo>
                  <a:cubicBezTo>
                    <a:pt x="150652" y="104266"/>
                    <a:pt x="140051" y="81261"/>
                    <a:pt x="119324" y="73610"/>
                  </a:cubicBezTo>
                  <a:cubicBezTo>
                    <a:pt x="98597" y="65959"/>
                    <a:pt x="75592" y="76559"/>
                    <a:pt x="67941" y="97286"/>
                  </a:cubicBezTo>
                  <a:cubicBezTo>
                    <a:pt x="61556" y="114583"/>
                    <a:pt x="67820" y="134003"/>
                    <a:pt x="83107" y="144310"/>
                  </a:cubicBezTo>
                  <a:lnTo>
                    <a:pt x="44988" y="265468"/>
                  </a:lnTo>
                  <a:lnTo>
                    <a:pt x="42645" y="265468"/>
                  </a:lnTo>
                  <a:cubicBezTo>
                    <a:pt x="20551" y="265416"/>
                    <a:pt x="2598" y="283283"/>
                    <a:pt x="2545" y="305378"/>
                  </a:cubicBezTo>
                  <a:cubicBezTo>
                    <a:pt x="2492" y="327472"/>
                    <a:pt x="20360" y="345426"/>
                    <a:pt x="42455" y="345478"/>
                  </a:cubicBezTo>
                  <a:cubicBezTo>
                    <a:pt x="64549" y="345531"/>
                    <a:pt x="82502" y="327662"/>
                    <a:pt x="82555" y="305568"/>
                  </a:cubicBezTo>
                  <a:cubicBezTo>
                    <a:pt x="82585" y="292909"/>
                    <a:pt x="76622" y="280983"/>
                    <a:pt x="66476" y="273412"/>
                  </a:cubicBezTo>
                  <a:lnTo>
                    <a:pt x="104938" y="151168"/>
                  </a:lnTo>
                  <a:lnTo>
                    <a:pt x="105510" y="151168"/>
                  </a:lnTo>
                  <a:cubicBezTo>
                    <a:pt x="114074" y="151152"/>
                    <a:pt x="122408" y="148388"/>
                    <a:pt x="129284" y="143281"/>
                  </a:cubicBezTo>
                  <a:lnTo>
                    <a:pt x="188435" y="187573"/>
                  </a:lnTo>
                  <a:cubicBezTo>
                    <a:pt x="186531" y="192356"/>
                    <a:pt x="185543" y="197454"/>
                    <a:pt x="185520" y="202603"/>
                  </a:cubicBezTo>
                  <a:cubicBezTo>
                    <a:pt x="185511" y="224697"/>
                    <a:pt x="203415" y="242615"/>
                    <a:pt x="225510" y="242624"/>
                  </a:cubicBezTo>
                  <a:cubicBezTo>
                    <a:pt x="247604" y="242632"/>
                    <a:pt x="265521" y="224728"/>
                    <a:pt x="265530" y="202635"/>
                  </a:cubicBezTo>
                  <a:cubicBezTo>
                    <a:pt x="265535" y="189149"/>
                    <a:pt x="258746" y="176568"/>
                    <a:pt x="247471" y="169170"/>
                  </a:cubicBezTo>
                  <a:lnTo>
                    <a:pt x="276960" y="82588"/>
                  </a:lnTo>
                  <a:cubicBezTo>
                    <a:pt x="299054" y="82588"/>
                    <a:pt x="316965" y="64677"/>
                    <a:pt x="316965" y="42583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8B649FE-D1D9-48FA-95D5-272571002024}"/>
                </a:ext>
              </a:extLst>
            </p:cNvPr>
            <p:cNvSpPr/>
            <p:nvPr/>
          </p:nvSpPr>
          <p:spPr>
            <a:xfrm>
              <a:off x="5899145" y="4598036"/>
              <a:ext cx="394335" cy="400050"/>
            </a:xfrm>
            <a:custGeom>
              <a:avLst/>
              <a:gdLst>
                <a:gd name="connsiteX0" fmla="*/ 36835 w 394335"/>
                <a:gd name="connsiteY0" fmla="*/ 2545 h 400050"/>
                <a:gd name="connsiteX1" fmla="*/ 2545 w 394335"/>
                <a:gd name="connsiteY1" fmla="*/ 2545 h 400050"/>
                <a:gd name="connsiteX2" fmla="*/ 2545 w 394335"/>
                <a:gd name="connsiteY2" fmla="*/ 402595 h 400050"/>
                <a:gd name="connsiteX3" fmla="*/ 396880 w 394335"/>
                <a:gd name="connsiteY3" fmla="*/ 402595 h 400050"/>
                <a:gd name="connsiteX4" fmla="*/ 396880 w 394335"/>
                <a:gd name="connsiteY4" fmla="*/ 368305 h 400050"/>
                <a:gd name="connsiteX5" fmla="*/ 36835 w 394335"/>
                <a:gd name="connsiteY5" fmla="*/ 368305 h 400050"/>
                <a:gd name="connsiteX6" fmla="*/ 36835 w 394335"/>
                <a:gd name="connsiteY6" fmla="*/ 2545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4335" h="400050">
                  <a:moveTo>
                    <a:pt x="36835" y="2545"/>
                  </a:moveTo>
                  <a:lnTo>
                    <a:pt x="2545" y="2545"/>
                  </a:lnTo>
                  <a:lnTo>
                    <a:pt x="2545" y="402595"/>
                  </a:lnTo>
                  <a:lnTo>
                    <a:pt x="396880" y="402595"/>
                  </a:lnTo>
                  <a:lnTo>
                    <a:pt x="396880" y="368305"/>
                  </a:lnTo>
                  <a:lnTo>
                    <a:pt x="36835" y="368305"/>
                  </a:lnTo>
                  <a:lnTo>
                    <a:pt x="36835" y="2545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0" name="Graphic 68" descr="Bullseye">
            <a:extLst>
              <a:ext uri="{FF2B5EF4-FFF2-40B4-BE49-F238E27FC236}">
                <a16:creationId xmlns:a16="http://schemas.microsoft.com/office/drawing/2014/main" id="{1CFE7ED4-0535-415A-B187-19754270B6A2}"/>
              </a:ext>
            </a:extLst>
          </p:cNvPr>
          <p:cNvGrpSpPr/>
          <p:nvPr/>
        </p:nvGrpSpPr>
        <p:grpSpPr>
          <a:xfrm>
            <a:off x="5821680" y="1790010"/>
            <a:ext cx="548640" cy="548640"/>
            <a:chOff x="5821680" y="1790010"/>
            <a:chExt cx="548640" cy="5486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583CAE7-92C3-4330-BB64-8C1F40EE6001}"/>
                </a:ext>
              </a:extLst>
            </p:cNvPr>
            <p:cNvSpPr/>
            <p:nvPr/>
          </p:nvSpPr>
          <p:spPr>
            <a:xfrm>
              <a:off x="6027161" y="1836043"/>
              <a:ext cx="291465" cy="291465"/>
            </a:xfrm>
            <a:custGeom>
              <a:avLst/>
              <a:gdLst>
                <a:gd name="connsiteX0" fmla="*/ 243146 w 291465"/>
                <a:gd name="connsiteY0" fmla="*/ 53980 h 291465"/>
                <a:gd name="connsiteX1" fmla="*/ 237431 w 291465"/>
                <a:gd name="connsiteY1" fmla="*/ 2545 h 291465"/>
                <a:gd name="connsiteX2" fmla="*/ 174566 w 291465"/>
                <a:gd name="connsiteY2" fmla="*/ 65410 h 291465"/>
                <a:gd name="connsiteX3" fmla="*/ 177995 w 291465"/>
                <a:gd name="connsiteY3" fmla="*/ 95128 h 291465"/>
                <a:gd name="connsiteX4" fmla="*/ 86555 w 291465"/>
                <a:gd name="connsiteY4" fmla="*/ 186568 h 291465"/>
                <a:gd name="connsiteX5" fmla="*/ 59695 w 291465"/>
                <a:gd name="connsiteY5" fmla="*/ 179710 h 291465"/>
                <a:gd name="connsiteX6" fmla="*/ 2545 w 291465"/>
                <a:gd name="connsiteY6" fmla="*/ 236860 h 291465"/>
                <a:gd name="connsiteX7" fmla="*/ 59695 w 291465"/>
                <a:gd name="connsiteY7" fmla="*/ 294010 h 291465"/>
                <a:gd name="connsiteX8" fmla="*/ 116845 w 291465"/>
                <a:gd name="connsiteY8" fmla="*/ 236860 h 291465"/>
                <a:gd name="connsiteX9" fmla="*/ 110558 w 291465"/>
                <a:gd name="connsiteY9" fmla="*/ 210571 h 291465"/>
                <a:gd name="connsiteX10" fmla="*/ 201998 w 291465"/>
                <a:gd name="connsiteY10" fmla="*/ 119131 h 291465"/>
                <a:gd name="connsiteX11" fmla="*/ 231716 w 291465"/>
                <a:gd name="connsiteY11" fmla="*/ 122560 h 291465"/>
                <a:gd name="connsiteX12" fmla="*/ 294581 w 291465"/>
                <a:gd name="connsiteY12" fmla="*/ 59695 h 291465"/>
                <a:gd name="connsiteX13" fmla="*/ 243146 w 291465"/>
                <a:gd name="connsiteY13" fmla="*/ 53980 h 291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91465" h="291465">
                  <a:moveTo>
                    <a:pt x="243146" y="53980"/>
                  </a:moveTo>
                  <a:lnTo>
                    <a:pt x="237431" y="2545"/>
                  </a:lnTo>
                  <a:lnTo>
                    <a:pt x="174566" y="65410"/>
                  </a:lnTo>
                  <a:lnTo>
                    <a:pt x="177995" y="95128"/>
                  </a:lnTo>
                  <a:lnTo>
                    <a:pt x="86555" y="186568"/>
                  </a:lnTo>
                  <a:cubicBezTo>
                    <a:pt x="78554" y="182567"/>
                    <a:pt x="69410" y="179710"/>
                    <a:pt x="59695" y="179710"/>
                  </a:cubicBezTo>
                  <a:cubicBezTo>
                    <a:pt x="28262" y="179710"/>
                    <a:pt x="2545" y="205427"/>
                    <a:pt x="2545" y="236860"/>
                  </a:cubicBezTo>
                  <a:cubicBezTo>
                    <a:pt x="2545" y="268292"/>
                    <a:pt x="28262" y="294010"/>
                    <a:pt x="59695" y="294010"/>
                  </a:cubicBezTo>
                  <a:cubicBezTo>
                    <a:pt x="91127" y="294010"/>
                    <a:pt x="116845" y="268292"/>
                    <a:pt x="116845" y="236860"/>
                  </a:cubicBezTo>
                  <a:cubicBezTo>
                    <a:pt x="116845" y="227144"/>
                    <a:pt x="114559" y="218572"/>
                    <a:pt x="110558" y="210571"/>
                  </a:cubicBezTo>
                  <a:lnTo>
                    <a:pt x="201998" y="119131"/>
                  </a:lnTo>
                  <a:lnTo>
                    <a:pt x="231716" y="122560"/>
                  </a:lnTo>
                  <a:lnTo>
                    <a:pt x="294581" y="59695"/>
                  </a:lnTo>
                  <a:lnTo>
                    <a:pt x="243146" y="53980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8E19FFE-A60F-4605-BEE8-DB768FD5C3AF}"/>
                </a:ext>
              </a:extLst>
            </p:cNvPr>
            <p:cNvSpPr/>
            <p:nvPr/>
          </p:nvSpPr>
          <p:spPr>
            <a:xfrm>
              <a:off x="5867713" y="1853188"/>
              <a:ext cx="434340" cy="434340"/>
            </a:xfrm>
            <a:custGeom>
              <a:avLst/>
              <a:gdLst>
                <a:gd name="connsiteX0" fmla="*/ 407167 w 434340"/>
                <a:gd name="connsiteY0" fmla="*/ 121417 h 434340"/>
                <a:gd name="connsiteX1" fmla="*/ 399737 w 434340"/>
                <a:gd name="connsiteY1" fmla="*/ 129418 h 434340"/>
                <a:gd name="connsiteX2" fmla="*/ 388879 w 434340"/>
                <a:gd name="connsiteY2" fmla="*/ 128275 h 434340"/>
                <a:gd name="connsiteX3" fmla="*/ 376877 w 434340"/>
                <a:gd name="connsiteY3" fmla="*/ 126560 h 434340"/>
                <a:gd name="connsiteX4" fmla="*/ 402595 w 434340"/>
                <a:gd name="connsiteY4" fmla="*/ 219715 h 434340"/>
                <a:gd name="connsiteX5" fmla="*/ 219715 w 434340"/>
                <a:gd name="connsiteY5" fmla="*/ 402595 h 434340"/>
                <a:gd name="connsiteX6" fmla="*/ 36835 w 434340"/>
                <a:gd name="connsiteY6" fmla="*/ 219715 h 434340"/>
                <a:gd name="connsiteX7" fmla="*/ 219715 w 434340"/>
                <a:gd name="connsiteY7" fmla="*/ 36835 h 434340"/>
                <a:gd name="connsiteX8" fmla="*/ 312869 w 434340"/>
                <a:gd name="connsiteY8" fmla="*/ 62552 h 434340"/>
                <a:gd name="connsiteX9" fmla="*/ 311726 w 434340"/>
                <a:gd name="connsiteY9" fmla="*/ 51122 h 434340"/>
                <a:gd name="connsiteX10" fmla="*/ 310012 w 434340"/>
                <a:gd name="connsiteY10" fmla="*/ 39692 h 434340"/>
                <a:gd name="connsiteX11" fmla="*/ 318013 w 434340"/>
                <a:gd name="connsiteY11" fmla="*/ 31691 h 434340"/>
                <a:gd name="connsiteX12" fmla="*/ 322013 w 434340"/>
                <a:gd name="connsiteY12" fmla="*/ 27691 h 434340"/>
                <a:gd name="connsiteX13" fmla="*/ 219715 w 434340"/>
                <a:gd name="connsiteY13" fmla="*/ 2545 h 434340"/>
                <a:gd name="connsiteX14" fmla="*/ 2545 w 434340"/>
                <a:gd name="connsiteY14" fmla="*/ 219715 h 434340"/>
                <a:gd name="connsiteX15" fmla="*/ 219715 w 434340"/>
                <a:gd name="connsiteY15" fmla="*/ 436885 h 434340"/>
                <a:gd name="connsiteX16" fmla="*/ 436885 w 434340"/>
                <a:gd name="connsiteY16" fmla="*/ 219715 h 434340"/>
                <a:gd name="connsiteX17" fmla="*/ 411167 w 434340"/>
                <a:gd name="connsiteY17" fmla="*/ 117988 h 434340"/>
                <a:gd name="connsiteX18" fmla="*/ 407167 w 434340"/>
                <a:gd name="connsiteY18" fmla="*/ 121417 h 434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4340" h="434340">
                  <a:moveTo>
                    <a:pt x="407167" y="121417"/>
                  </a:moveTo>
                  <a:lnTo>
                    <a:pt x="399737" y="129418"/>
                  </a:lnTo>
                  <a:lnTo>
                    <a:pt x="388879" y="128275"/>
                  </a:lnTo>
                  <a:lnTo>
                    <a:pt x="376877" y="126560"/>
                  </a:lnTo>
                  <a:cubicBezTo>
                    <a:pt x="392879" y="153992"/>
                    <a:pt x="402595" y="185425"/>
                    <a:pt x="402595" y="219715"/>
                  </a:cubicBezTo>
                  <a:cubicBezTo>
                    <a:pt x="402595" y="320299"/>
                    <a:pt x="320299" y="402595"/>
                    <a:pt x="219715" y="402595"/>
                  </a:cubicBezTo>
                  <a:cubicBezTo>
                    <a:pt x="119131" y="402595"/>
                    <a:pt x="36835" y="320299"/>
                    <a:pt x="36835" y="219715"/>
                  </a:cubicBezTo>
                  <a:cubicBezTo>
                    <a:pt x="36835" y="119131"/>
                    <a:pt x="119131" y="36835"/>
                    <a:pt x="219715" y="36835"/>
                  </a:cubicBezTo>
                  <a:cubicBezTo>
                    <a:pt x="253433" y="36835"/>
                    <a:pt x="285437" y="45979"/>
                    <a:pt x="312869" y="62552"/>
                  </a:cubicBezTo>
                  <a:lnTo>
                    <a:pt x="311726" y="51122"/>
                  </a:lnTo>
                  <a:lnTo>
                    <a:pt x="310012" y="39692"/>
                  </a:lnTo>
                  <a:lnTo>
                    <a:pt x="318013" y="31691"/>
                  </a:lnTo>
                  <a:lnTo>
                    <a:pt x="322013" y="27691"/>
                  </a:lnTo>
                  <a:cubicBezTo>
                    <a:pt x="291152" y="11689"/>
                    <a:pt x="256862" y="2545"/>
                    <a:pt x="219715" y="2545"/>
                  </a:cubicBezTo>
                  <a:cubicBezTo>
                    <a:pt x="99700" y="2545"/>
                    <a:pt x="2545" y="99700"/>
                    <a:pt x="2545" y="219715"/>
                  </a:cubicBezTo>
                  <a:cubicBezTo>
                    <a:pt x="2545" y="339730"/>
                    <a:pt x="99700" y="436885"/>
                    <a:pt x="219715" y="436885"/>
                  </a:cubicBezTo>
                  <a:cubicBezTo>
                    <a:pt x="339730" y="436885"/>
                    <a:pt x="436885" y="339730"/>
                    <a:pt x="436885" y="219715"/>
                  </a:cubicBezTo>
                  <a:cubicBezTo>
                    <a:pt x="436885" y="182567"/>
                    <a:pt x="427741" y="148277"/>
                    <a:pt x="411167" y="117988"/>
                  </a:cubicBezTo>
                  <a:lnTo>
                    <a:pt x="407167" y="121417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52E9FF7-D4FD-4695-A1E7-810071352080}"/>
                </a:ext>
              </a:extLst>
            </p:cNvPr>
            <p:cNvSpPr/>
            <p:nvPr/>
          </p:nvSpPr>
          <p:spPr>
            <a:xfrm>
              <a:off x="5947723" y="1933198"/>
              <a:ext cx="274320" cy="274320"/>
            </a:xfrm>
            <a:custGeom>
              <a:avLst/>
              <a:gdLst>
                <a:gd name="connsiteX0" fmla="*/ 235145 w 274320"/>
                <a:gd name="connsiteY0" fmla="*/ 100843 h 274320"/>
                <a:gd name="connsiteX1" fmla="*/ 242575 w 274320"/>
                <a:gd name="connsiteY1" fmla="*/ 139705 h 274320"/>
                <a:gd name="connsiteX2" fmla="*/ 139705 w 274320"/>
                <a:gd name="connsiteY2" fmla="*/ 242575 h 274320"/>
                <a:gd name="connsiteX3" fmla="*/ 36835 w 274320"/>
                <a:gd name="connsiteY3" fmla="*/ 139705 h 274320"/>
                <a:gd name="connsiteX4" fmla="*/ 139705 w 274320"/>
                <a:gd name="connsiteY4" fmla="*/ 36835 h 274320"/>
                <a:gd name="connsiteX5" fmla="*/ 178567 w 274320"/>
                <a:gd name="connsiteY5" fmla="*/ 44264 h 274320"/>
                <a:gd name="connsiteX6" fmla="*/ 204284 w 274320"/>
                <a:gd name="connsiteY6" fmla="*/ 18547 h 274320"/>
                <a:gd name="connsiteX7" fmla="*/ 139705 w 274320"/>
                <a:gd name="connsiteY7" fmla="*/ 2545 h 274320"/>
                <a:gd name="connsiteX8" fmla="*/ 2545 w 274320"/>
                <a:gd name="connsiteY8" fmla="*/ 139705 h 274320"/>
                <a:gd name="connsiteX9" fmla="*/ 139705 w 274320"/>
                <a:gd name="connsiteY9" fmla="*/ 276865 h 274320"/>
                <a:gd name="connsiteX10" fmla="*/ 276865 w 274320"/>
                <a:gd name="connsiteY10" fmla="*/ 139705 h 274320"/>
                <a:gd name="connsiteX11" fmla="*/ 260863 w 274320"/>
                <a:gd name="connsiteY11" fmla="*/ 75125 h 274320"/>
                <a:gd name="connsiteX12" fmla="*/ 235145 w 274320"/>
                <a:gd name="connsiteY12" fmla="*/ 100843 h 27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4320" h="274320">
                  <a:moveTo>
                    <a:pt x="235145" y="100843"/>
                  </a:moveTo>
                  <a:cubicBezTo>
                    <a:pt x="240289" y="112844"/>
                    <a:pt x="242575" y="125989"/>
                    <a:pt x="242575" y="139705"/>
                  </a:cubicBezTo>
                  <a:cubicBezTo>
                    <a:pt x="242575" y="196283"/>
                    <a:pt x="196283" y="242575"/>
                    <a:pt x="139705" y="242575"/>
                  </a:cubicBezTo>
                  <a:cubicBezTo>
                    <a:pt x="83126" y="242575"/>
                    <a:pt x="36835" y="196283"/>
                    <a:pt x="36835" y="139705"/>
                  </a:cubicBezTo>
                  <a:cubicBezTo>
                    <a:pt x="36835" y="83126"/>
                    <a:pt x="83126" y="36835"/>
                    <a:pt x="139705" y="36835"/>
                  </a:cubicBezTo>
                  <a:cubicBezTo>
                    <a:pt x="153421" y="36835"/>
                    <a:pt x="166565" y="39692"/>
                    <a:pt x="178567" y="44264"/>
                  </a:cubicBezTo>
                  <a:lnTo>
                    <a:pt x="204284" y="18547"/>
                  </a:lnTo>
                  <a:cubicBezTo>
                    <a:pt x="184853" y="8260"/>
                    <a:pt x="163136" y="2545"/>
                    <a:pt x="139705" y="2545"/>
                  </a:cubicBezTo>
                  <a:cubicBezTo>
                    <a:pt x="64267" y="2545"/>
                    <a:pt x="2545" y="64267"/>
                    <a:pt x="2545" y="139705"/>
                  </a:cubicBezTo>
                  <a:cubicBezTo>
                    <a:pt x="2545" y="215143"/>
                    <a:pt x="64267" y="276865"/>
                    <a:pt x="139705" y="276865"/>
                  </a:cubicBezTo>
                  <a:cubicBezTo>
                    <a:pt x="215143" y="276865"/>
                    <a:pt x="276865" y="215143"/>
                    <a:pt x="276865" y="139705"/>
                  </a:cubicBezTo>
                  <a:cubicBezTo>
                    <a:pt x="276865" y="116273"/>
                    <a:pt x="271150" y="94556"/>
                    <a:pt x="260863" y="75125"/>
                  </a:cubicBezTo>
                  <a:lnTo>
                    <a:pt x="235145" y="100843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9" name="Graphic 66" descr="Gears">
            <a:extLst>
              <a:ext uri="{FF2B5EF4-FFF2-40B4-BE49-F238E27FC236}">
                <a16:creationId xmlns:a16="http://schemas.microsoft.com/office/drawing/2014/main" id="{213BD19C-F4E7-4C3A-B4BB-EF98C65F1206}"/>
              </a:ext>
            </a:extLst>
          </p:cNvPr>
          <p:cNvGrpSpPr/>
          <p:nvPr/>
        </p:nvGrpSpPr>
        <p:grpSpPr>
          <a:xfrm>
            <a:off x="5821680" y="3614194"/>
            <a:ext cx="548640" cy="548640"/>
            <a:chOff x="5821680" y="3614194"/>
            <a:chExt cx="548640" cy="5486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B3C6928-D02C-49A4-A5F8-13A4E789EA1F}"/>
                </a:ext>
              </a:extLst>
            </p:cNvPr>
            <p:cNvSpPr/>
            <p:nvPr/>
          </p:nvSpPr>
          <p:spPr>
            <a:xfrm>
              <a:off x="6034564" y="3658485"/>
              <a:ext cx="251460" cy="251460"/>
            </a:xfrm>
            <a:custGeom>
              <a:avLst/>
              <a:gdLst>
                <a:gd name="connsiteX0" fmla="*/ 126016 w 251460"/>
                <a:gd name="connsiteY0" fmla="*/ 168878 h 251460"/>
                <a:gd name="connsiteX1" fmla="*/ 83153 w 251460"/>
                <a:gd name="connsiteY1" fmla="*/ 126016 h 251460"/>
                <a:gd name="connsiteX2" fmla="*/ 126016 w 251460"/>
                <a:gd name="connsiteY2" fmla="*/ 83153 h 251460"/>
                <a:gd name="connsiteX3" fmla="*/ 168878 w 251460"/>
                <a:gd name="connsiteY3" fmla="*/ 126016 h 251460"/>
                <a:gd name="connsiteX4" fmla="*/ 126016 w 251460"/>
                <a:gd name="connsiteY4" fmla="*/ 168878 h 251460"/>
                <a:gd name="connsiteX5" fmla="*/ 222599 w 251460"/>
                <a:gd name="connsiteY5" fmla="*/ 99155 h 251460"/>
                <a:gd name="connsiteX6" fmla="*/ 213455 w 251460"/>
                <a:gd name="connsiteY6" fmla="*/ 76867 h 251460"/>
                <a:gd name="connsiteX7" fmla="*/ 222599 w 251460"/>
                <a:gd name="connsiteY7" fmla="*/ 50006 h 251460"/>
                <a:gd name="connsiteX8" fmla="*/ 202025 w 251460"/>
                <a:gd name="connsiteY8" fmla="*/ 29432 h 251460"/>
                <a:gd name="connsiteX9" fmla="*/ 175165 w 251460"/>
                <a:gd name="connsiteY9" fmla="*/ 38576 h 251460"/>
                <a:gd name="connsiteX10" fmla="*/ 152876 w 251460"/>
                <a:gd name="connsiteY10" fmla="*/ 29432 h 251460"/>
                <a:gd name="connsiteX11" fmla="*/ 140303 w 251460"/>
                <a:gd name="connsiteY11" fmla="*/ 4286 h 251460"/>
                <a:gd name="connsiteX12" fmla="*/ 111728 w 251460"/>
                <a:gd name="connsiteY12" fmla="*/ 4286 h 251460"/>
                <a:gd name="connsiteX13" fmla="*/ 99155 w 251460"/>
                <a:gd name="connsiteY13" fmla="*/ 29432 h 251460"/>
                <a:gd name="connsiteX14" fmla="*/ 76867 w 251460"/>
                <a:gd name="connsiteY14" fmla="*/ 38576 h 251460"/>
                <a:gd name="connsiteX15" fmla="*/ 50006 w 251460"/>
                <a:gd name="connsiteY15" fmla="*/ 29432 h 251460"/>
                <a:gd name="connsiteX16" fmla="*/ 29432 w 251460"/>
                <a:gd name="connsiteY16" fmla="*/ 50006 h 251460"/>
                <a:gd name="connsiteX17" fmla="*/ 38576 w 251460"/>
                <a:gd name="connsiteY17" fmla="*/ 76867 h 251460"/>
                <a:gd name="connsiteX18" fmla="*/ 29432 w 251460"/>
                <a:gd name="connsiteY18" fmla="*/ 99155 h 251460"/>
                <a:gd name="connsiteX19" fmla="*/ 4286 w 251460"/>
                <a:gd name="connsiteY19" fmla="*/ 111728 h 251460"/>
                <a:gd name="connsiteX20" fmla="*/ 4286 w 251460"/>
                <a:gd name="connsiteY20" fmla="*/ 140303 h 251460"/>
                <a:gd name="connsiteX21" fmla="*/ 29432 w 251460"/>
                <a:gd name="connsiteY21" fmla="*/ 152876 h 251460"/>
                <a:gd name="connsiteX22" fmla="*/ 38576 w 251460"/>
                <a:gd name="connsiteY22" fmla="*/ 175165 h 251460"/>
                <a:gd name="connsiteX23" fmla="*/ 29432 w 251460"/>
                <a:gd name="connsiteY23" fmla="*/ 202025 h 251460"/>
                <a:gd name="connsiteX24" fmla="*/ 49435 w 251460"/>
                <a:gd name="connsiteY24" fmla="*/ 222028 h 251460"/>
                <a:gd name="connsiteX25" fmla="*/ 76295 w 251460"/>
                <a:gd name="connsiteY25" fmla="*/ 212884 h 251460"/>
                <a:gd name="connsiteX26" fmla="*/ 98584 w 251460"/>
                <a:gd name="connsiteY26" fmla="*/ 222028 h 251460"/>
                <a:gd name="connsiteX27" fmla="*/ 111157 w 251460"/>
                <a:gd name="connsiteY27" fmla="*/ 247174 h 251460"/>
                <a:gd name="connsiteX28" fmla="*/ 139732 w 251460"/>
                <a:gd name="connsiteY28" fmla="*/ 247174 h 251460"/>
                <a:gd name="connsiteX29" fmla="*/ 152305 w 251460"/>
                <a:gd name="connsiteY29" fmla="*/ 222028 h 251460"/>
                <a:gd name="connsiteX30" fmla="*/ 174593 w 251460"/>
                <a:gd name="connsiteY30" fmla="*/ 212884 h 251460"/>
                <a:gd name="connsiteX31" fmla="*/ 201454 w 251460"/>
                <a:gd name="connsiteY31" fmla="*/ 222028 h 251460"/>
                <a:gd name="connsiteX32" fmla="*/ 222028 w 251460"/>
                <a:gd name="connsiteY32" fmla="*/ 202025 h 251460"/>
                <a:gd name="connsiteX33" fmla="*/ 212884 w 251460"/>
                <a:gd name="connsiteY33" fmla="*/ 175165 h 251460"/>
                <a:gd name="connsiteX34" fmla="*/ 222599 w 251460"/>
                <a:gd name="connsiteY34" fmla="*/ 152876 h 251460"/>
                <a:gd name="connsiteX35" fmla="*/ 247745 w 251460"/>
                <a:gd name="connsiteY35" fmla="*/ 140303 h 251460"/>
                <a:gd name="connsiteX36" fmla="*/ 247745 w 251460"/>
                <a:gd name="connsiteY36" fmla="*/ 111728 h 251460"/>
                <a:gd name="connsiteX37" fmla="*/ 222599 w 251460"/>
                <a:gd name="connsiteY37" fmla="*/ 99155 h 25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51460" h="251460">
                  <a:moveTo>
                    <a:pt x="126016" y="168878"/>
                  </a:moveTo>
                  <a:cubicBezTo>
                    <a:pt x="102013" y="168878"/>
                    <a:pt x="83153" y="149447"/>
                    <a:pt x="83153" y="126016"/>
                  </a:cubicBezTo>
                  <a:cubicBezTo>
                    <a:pt x="83153" y="102584"/>
                    <a:pt x="102584" y="83153"/>
                    <a:pt x="126016" y="83153"/>
                  </a:cubicBezTo>
                  <a:cubicBezTo>
                    <a:pt x="150019" y="83153"/>
                    <a:pt x="168878" y="102584"/>
                    <a:pt x="168878" y="126016"/>
                  </a:cubicBezTo>
                  <a:cubicBezTo>
                    <a:pt x="168878" y="149447"/>
                    <a:pt x="149447" y="168878"/>
                    <a:pt x="126016" y="168878"/>
                  </a:cubicBezTo>
                  <a:close/>
                  <a:moveTo>
                    <a:pt x="222599" y="99155"/>
                  </a:moveTo>
                  <a:cubicBezTo>
                    <a:pt x="220313" y="91154"/>
                    <a:pt x="217456" y="83725"/>
                    <a:pt x="213455" y="76867"/>
                  </a:cubicBezTo>
                  <a:lnTo>
                    <a:pt x="222599" y="50006"/>
                  </a:lnTo>
                  <a:lnTo>
                    <a:pt x="202025" y="29432"/>
                  </a:lnTo>
                  <a:lnTo>
                    <a:pt x="175165" y="38576"/>
                  </a:lnTo>
                  <a:cubicBezTo>
                    <a:pt x="168307" y="34576"/>
                    <a:pt x="160877" y="31718"/>
                    <a:pt x="152876" y="29432"/>
                  </a:cubicBezTo>
                  <a:lnTo>
                    <a:pt x="140303" y="4286"/>
                  </a:lnTo>
                  <a:lnTo>
                    <a:pt x="111728" y="4286"/>
                  </a:lnTo>
                  <a:lnTo>
                    <a:pt x="99155" y="29432"/>
                  </a:lnTo>
                  <a:cubicBezTo>
                    <a:pt x="91154" y="31718"/>
                    <a:pt x="83725" y="34576"/>
                    <a:pt x="76867" y="38576"/>
                  </a:cubicBezTo>
                  <a:lnTo>
                    <a:pt x="50006" y="29432"/>
                  </a:lnTo>
                  <a:lnTo>
                    <a:pt x="29432" y="50006"/>
                  </a:lnTo>
                  <a:lnTo>
                    <a:pt x="38576" y="76867"/>
                  </a:lnTo>
                  <a:cubicBezTo>
                    <a:pt x="34576" y="83725"/>
                    <a:pt x="31718" y="91154"/>
                    <a:pt x="29432" y="99155"/>
                  </a:cubicBezTo>
                  <a:lnTo>
                    <a:pt x="4286" y="111728"/>
                  </a:lnTo>
                  <a:lnTo>
                    <a:pt x="4286" y="140303"/>
                  </a:lnTo>
                  <a:lnTo>
                    <a:pt x="29432" y="152876"/>
                  </a:lnTo>
                  <a:cubicBezTo>
                    <a:pt x="31718" y="160877"/>
                    <a:pt x="34576" y="168307"/>
                    <a:pt x="38576" y="175165"/>
                  </a:cubicBezTo>
                  <a:lnTo>
                    <a:pt x="29432" y="202025"/>
                  </a:lnTo>
                  <a:lnTo>
                    <a:pt x="49435" y="222028"/>
                  </a:lnTo>
                  <a:lnTo>
                    <a:pt x="76295" y="212884"/>
                  </a:lnTo>
                  <a:cubicBezTo>
                    <a:pt x="83153" y="216884"/>
                    <a:pt x="90583" y="219742"/>
                    <a:pt x="98584" y="222028"/>
                  </a:cubicBezTo>
                  <a:lnTo>
                    <a:pt x="111157" y="247174"/>
                  </a:lnTo>
                  <a:lnTo>
                    <a:pt x="139732" y="247174"/>
                  </a:lnTo>
                  <a:lnTo>
                    <a:pt x="152305" y="222028"/>
                  </a:lnTo>
                  <a:cubicBezTo>
                    <a:pt x="160306" y="219742"/>
                    <a:pt x="167735" y="216884"/>
                    <a:pt x="174593" y="212884"/>
                  </a:cubicBezTo>
                  <a:lnTo>
                    <a:pt x="201454" y="222028"/>
                  </a:lnTo>
                  <a:lnTo>
                    <a:pt x="222028" y="202025"/>
                  </a:lnTo>
                  <a:lnTo>
                    <a:pt x="212884" y="175165"/>
                  </a:lnTo>
                  <a:cubicBezTo>
                    <a:pt x="216884" y="168307"/>
                    <a:pt x="220313" y="160306"/>
                    <a:pt x="222599" y="152876"/>
                  </a:cubicBezTo>
                  <a:lnTo>
                    <a:pt x="247745" y="140303"/>
                  </a:lnTo>
                  <a:lnTo>
                    <a:pt x="247745" y="111728"/>
                  </a:lnTo>
                  <a:lnTo>
                    <a:pt x="222599" y="991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AFD890A-9EA1-41F9-ACBB-FB56075A8550}"/>
                </a:ext>
              </a:extLst>
            </p:cNvPr>
            <p:cNvSpPr/>
            <p:nvPr/>
          </p:nvSpPr>
          <p:spPr>
            <a:xfrm>
              <a:off x="5905405" y="3866511"/>
              <a:ext cx="251460" cy="251460"/>
            </a:xfrm>
            <a:custGeom>
              <a:avLst/>
              <a:gdLst>
                <a:gd name="connsiteX0" fmla="*/ 126016 w 251460"/>
                <a:gd name="connsiteY0" fmla="*/ 168878 h 251460"/>
                <a:gd name="connsiteX1" fmla="*/ 83153 w 251460"/>
                <a:gd name="connsiteY1" fmla="*/ 126016 h 251460"/>
                <a:gd name="connsiteX2" fmla="*/ 126016 w 251460"/>
                <a:gd name="connsiteY2" fmla="*/ 83153 h 251460"/>
                <a:gd name="connsiteX3" fmla="*/ 168878 w 251460"/>
                <a:gd name="connsiteY3" fmla="*/ 126016 h 251460"/>
                <a:gd name="connsiteX4" fmla="*/ 126016 w 251460"/>
                <a:gd name="connsiteY4" fmla="*/ 168878 h 251460"/>
                <a:gd name="connsiteX5" fmla="*/ 126016 w 251460"/>
                <a:gd name="connsiteY5" fmla="*/ 168878 h 251460"/>
                <a:gd name="connsiteX6" fmla="*/ 213455 w 251460"/>
                <a:gd name="connsiteY6" fmla="*/ 76867 h 251460"/>
                <a:gd name="connsiteX7" fmla="*/ 222599 w 251460"/>
                <a:gd name="connsiteY7" fmla="*/ 50006 h 251460"/>
                <a:gd name="connsiteX8" fmla="*/ 202025 w 251460"/>
                <a:gd name="connsiteY8" fmla="*/ 29432 h 251460"/>
                <a:gd name="connsiteX9" fmla="*/ 175165 w 251460"/>
                <a:gd name="connsiteY9" fmla="*/ 38576 h 251460"/>
                <a:gd name="connsiteX10" fmla="*/ 152876 w 251460"/>
                <a:gd name="connsiteY10" fmla="*/ 29432 h 251460"/>
                <a:gd name="connsiteX11" fmla="*/ 140303 w 251460"/>
                <a:gd name="connsiteY11" fmla="*/ 4286 h 251460"/>
                <a:gd name="connsiteX12" fmla="*/ 111728 w 251460"/>
                <a:gd name="connsiteY12" fmla="*/ 4286 h 251460"/>
                <a:gd name="connsiteX13" fmla="*/ 99155 w 251460"/>
                <a:gd name="connsiteY13" fmla="*/ 29432 h 251460"/>
                <a:gd name="connsiteX14" fmla="*/ 76867 w 251460"/>
                <a:gd name="connsiteY14" fmla="*/ 38576 h 251460"/>
                <a:gd name="connsiteX15" fmla="*/ 50006 w 251460"/>
                <a:gd name="connsiteY15" fmla="*/ 29432 h 251460"/>
                <a:gd name="connsiteX16" fmla="*/ 30004 w 251460"/>
                <a:gd name="connsiteY16" fmla="*/ 49435 h 251460"/>
                <a:gd name="connsiteX17" fmla="*/ 38576 w 251460"/>
                <a:gd name="connsiteY17" fmla="*/ 76295 h 251460"/>
                <a:gd name="connsiteX18" fmla="*/ 29432 w 251460"/>
                <a:gd name="connsiteY18" fmla="*/ 98584 h 251460"/>
                <a:gd name="connsiteX19" fmla="*/ 4286 w 251460"/>
                <a:gd name="connsiteY19" fmla="*/ 111157 h 251460"/>
                <a:gd name="connsiteX20" fmla="*/ 4286 w 251460"/>
                <a:gd name="connsiteY20" fmla="*/ 139732 h 251460"/>
                <a:gd name="connsiteX21" fmla="*/ 29432 w 251460"/>
                <a:gd name="connsiteY21" fmla="*/ 152305 h 251460"/>
                <a:gd name="connsiteX22" fmla="*/ 38576 w 251460"/>
                <a:gd name="connsiteY22" fmla="*/ 174593 h 251460"/>
                <a:gd name="connsiteX23" fmla="*/ 30004 w 251460"/>
                <a:gd name="connsiteY23" fmla="*/ 201454 h 251460"/>
                <a:gd name="connsiteX24" fmla="*/ 50006 w 251460"/>
                <a:gd name="connsiteY24" fmla="*/ 221456 h 251460"/>
                <a:gd name="connsiteX25" fmla="*/ 76867 w 251460"/>
                <a:gd name="connsiteY25" fmla="*/ 212884 h 251460"/>
                <a:gd name="connsiteX26" fmla="*/ 99155 w 251460"/>
                <a:gd name="connsiteY26" fmla="*/ 222028 h 251460"/>
                <a:gd name="connsiteX27" fmla="*/ 111728 w 251460"/>
                <a:gd name="connsiteY27" fmla="*/ 247174 h 251460"/>
                <a:gd name="connsiteX28" fmla="*/ 140303 w 251460"/>
                <a:gd name="connsiteY28" fmla="*/ 247174 h 251460"/>
                <a:gd name="connsiteX29" fmla="*/ 152876 w 251460"/>
                <a:gd name="connsiteY29" fmla="*/ 222028 h 251460"/>
                <a:gd name="connsiteX30" fmla="*/ 175165 w 251460"/>
                <a:gd name="connsiteY30" fmla="*/ 212884 h 251460"/>
                <a:gd name="connsiteX31" fmla="*/ 202025 w 251460"/>
                <a:gd name="connsiteY31" fmla="*/ 222028 h 251460"/>
                <a:gd name="connsiteX32" fmla="*/ 222028 w 251460"/>
                <a:gd name="connsiteY32" fmla="*/ 201454 h 251460"/>
                <a:gd name="connsiteX33" fmla="*/ 213455 w 251460"/>
                <a:gd name="connsiteY33" fmla="*/ 175165 h 251460"/>
                <a:gd name="connsiteX34" fmla="*/ 222599 w 251460"/>
                <a:gd name="connsiteY34" fmla="*/ 152876 h 251460"/>
                <a:gd name="connsiteX35" fmla="*/ 247745 w 251460"/>
                <a:gd name="connsiteY35" fmla="*/ 140303 h 251460"/>
                <a:gd name="connsiteX36" fmla="*/ 247745 w 251460"/>
                <a:gd name="connsiteY36" fmla="*/ 111728 h 251460"/>
                <a:gd name="connsiteX37" fmla="*/ 222599 w 251460"/>
                <a:gd name="connsiteY37" fmla="*/ 99155 h 251460"/>
                <a:gd name="connsiteX38" fmla="*/ 213455 w 251460"/>
                <a:gd name="connsiteY38" fmla="*/ 76867 h 25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51460" h="251460">
                  <a:moveTo>
                    <a:pt x="126016" y="168878"/>
                  </a:moveTo>
                  <a:cubicBezTo>
                    <a:pt x="102013" y="168878"/>
                    <a:pt x="83153" y="149447"/>
                    <a:pt x="83153" y="126016"/>
                  </a:cubicBezTo>
                  <a:cubicBezTo>
                    <a:pt x="83153" y="102013"/>
                    <a:pt x="102584" y="83153"/>
                    <a:pt x="126016" y="83153"/>
                  </a:cubicBezTo>
                  <a:cubicBezTo>
                    <a:pt x="150019" y="83153"/>
                    <a:pt x="168878" y="102584"/>
                    <a:pt x="168878" y="126016"/>
                  </a:cubicBezTo>
                  <a:cubicBezTo>
                    <a:pt x="168878" y="149447"/>
                    <a:pt x="150019" y="168878"/>
                    <a:pt x="126016" y="168878"/>
                  </a:cubicBezTo>
                  <a:lnTo>
                    <a:pt x="126016" y="168878"/>
                  </a:lnTo>
                  <a:close/>
                  <a:moveTo>
                    <a:pt x="213455" y="76867"/>
                  </a:moveTo>
                  <a:lnTo>
                    <a:pt x="222599" y="50006"/>
                  </a:lnTo>
                  <a:lnTo>
                    <a:pt x="202025" y="29432"/>
                  </a:lnTo>
                  <a:lnTo>
                    <a:pt x="175165" y="38576"/>
                  </a:lnTo>
                  <a:cubicBezTo>
                    <a:pt x="168307" y="34576"/>
                    <a:pt x="160306" y="31718"/>
                    <a:pt x="152876" y="29432"/>
                  </a:cubicBezTo>
                  <a:lnTo>
                    <a:pt x="140303" y="4286"/>
                  </a:lnTo>
                  <a:lnTo>
                    <a:pt x="111728" y="4286"/>
                  </a:lnTo>
                  <a:lnTo>
                    <a:pt x="99155" y="29432"/>
                  </a:lnTo>
                  <a:cubicBezTo>
                    <a:pt x="91154" y="31718"/>
                    <a:pt x="83725" y="34576"/>
                    <a:pt x="76867" y="38576"/>
                  </a:cubicBezTo>
                  <a:lnTo>
                    <a:pt x="50006" y="29432"/>
                  </a:lnTo>
                  <a:lnTo>
                    <a:pt x="30004" y="49435"/>
                  </a:lnTo>
                  <a:lnTo>
                    <a:pt x="38576" y="76295"/>
                  </a:lnTo>
                  <a:cubicBezTo>
                    <a:pt x="34576" y="83153"/>
                    <a:pt x="31718" y="91154"/>
                    <a:pt x="29432" y="98584"/>
                  </a:cubicBezTo>
                  <a:lnTo>
                    <a:pt x="4286" y="111157"/>
                  </a:lnTo>
                  <a:lnTo>
                    <a:pt x="4286" y="139732"/>
                  </a:lnTo>
                  <a:lnTo>
                    <a:pt x="29432" y="152305"/>
                  </a:lnTo>
                  <a:cubicBezTo>
                    <a:pt x="31718" y="160306"/>
                    <a:pt x="34576" y="167735"/>
                    <a:pt x="38576" y="174593"/>
                  </a:cubicBezTo>
                  <a:lnTo>
                    <a:pt x="30004" y="201454"/>
                  </a:lnTo>
                  <a:lnTo>
                    <a:pt x="50006" y="221456"/>
                  </a:lnTo>
                  <a:lnTo>
                    <a:pt x="76867" y="212884"/>
                  </a:lnTo>
                  <a:cubicBezTo>
                    <a:pt x="83725" y="216884"/>
                    <a:pt x="91154" y="219742"/>
                    <a:pt x="99155" y="222028"/>
                  </a:cubicBezTo>
                  <a:lnTo>
                    <a:pt x="111728" y="247174"/>
                  </a:lnTo>
                  <a:lnTo>
                    <a:pt x="140303" y="247174"/>
                  </a:lnTo>
                  <a:lnTo>
                    <a:pt x="152876" y="222028"/>
                  </a:lnTo>
                  <a:cubicBezTo>
                    <a:pt x="160877" y="219742"/>
                    <a:pt x="168307" y="216884"/>
                    <a:pt x="175165" y="212884"/>
                  </a:cubicBezTo>
                  <a:lnTo>
                    <a:pt x="202025" y="222028"/>
                  </a:lnTo>
                  <a:lnTo>
                    <a:pt x="222028" y="201454"/>
                  </a:lnTo>
                  <a:lnTo>
                    <a:pt x="213455" y="175165"/>
                  </a:lnTo>
                  <a:cubicBezTo>
                    <a:pt x="217456" y="168307"/>
                    <a:pt x="220313" y="160877"/>
                    <a:pt x="222599" y="152876"/>
                  </a:cubicBezTo>
                  <a:lnTo>
                    <a:pt x="247745" y="140303"/>
                  </a:lnTo>
                  <a:lnTo>
                    <a:pt x="247745" y="111728"/>
                  </a:lnTo>
                  <a:lnTo>
                    <a:pt x="222599" y="99155"/>
                  </a:lnTo>
                  <a:cubicBezTo>
                    <a:pt x="220313" y="91154"/>
                    <a:pt x="217456" y="83725"/>
                    <a:pt x="213455" y="7686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4" name="Graphic 64" descr="Person with idea">
            <a:extLst>
              <a:ext uri="{FF2B5EF4-FFF2-40B4-BE49-F238E27FC236}">
                <a16:creationId xmlns:a16="http://schemas.microsoft.com/office/drawing/2014/main" id="{D676F24B-7241-4E6C-8281-15CC560E00D4}"/>
              </a:ext>
            </a:extLst>
          </p:cNvPr>
          <p:cNvGrpSpPr/>
          <p:nvPr/>
        </p:nvGrpSpPr>
        <p:grpSpPr>
          <a:xfrm>
            <a:off x="5821680" y="2702102"/>
            <a:ext cx="548640" cy="548640"/>
            <a:chOff x="5821680" y="2702102"/>
            <a:chExt cx="548640" cy="5486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017F8BF-057E-499C-9299-177940AEE907}"/>
                </a:ext>
              </a:extLst>
            </p:cNvPr>
            <p:cNvSpPr/>
            <p:nvPr/>
          </p:nvSpPr>
          <p:spPr>
            <a:xfrm>
              <a:off x="5903660" y="3103664"/>
              <a:ext cx="200025" cy="102870"/>
            </a:xfrm>
            <a:custGeom>
              <a:avLst/>
              <a:gdLst>
                <a:gd name="connsiteX0" fmla="*/ 200570 w 200025"/>
                <a:gd name="connsiteY0" fmla="*/ 101358 h 102870"/>
                <a:gd name="connsiteX1" fmla="*/ 200570 w 200025"/>
                <a:gd name="connsiteY1" fmla="*/ 51809 h 102870"/>
                <a:gd name="connsiteX2" fmla="*/ 190626 w 200025"/>
                <a:gd name="connsiteY2" fmla="*/ 31978 h 102870"/>
                <a:gd name="connsiteX3" fmla="*/ 142162 w 200025"/>
                <a:gd name="connsiteY3" fmla="*/ 9118 h 102870"/>
                <a:gd name="connsiteX4" fmla="*/ 101414 w 200025"/>
                <a:gd name="connsiteY4" fmla="*/ 2545 h 102870"/>
                <a:gd name="connsiteX5" fmla="*/ 60895 w 200025"/>
                <a:gd name="connsiteY5" fmla="*/ 8832 h 102870"/>
                <a:gd name="connsiteX6" fmla="*/ 12432 w 200025"/>
                <a:gd name="connsiteY6" fmla="*/ 31692 h 102870"/>
                <a:gd name="connsiteX7" fmla="*/ 2545 w 200025"/>
                <a:gd name="connsiteY7" fmla="*/ 51523 h 102870"/>
                <a:gd name="connsiteX8" fmla="*/ 2545 w 200025"/>
                <a:gd name="connsiteY8" fmla="*/ 101358 h 10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025" h="102870">
                  <a:moveTo>
                    <a:pt x="200570" y="101358"/>
                  </a:moveTo>
                  <a:lnTo>
                    <a:pt x="200570" y="51809"/>
                  </a:lnTo>
                  <a:cubicBezTo>
                    <a:pt x="200772" y="43953"/>
                    <a:pt x="197042" y="36514"/>
                    <a:pt x="190626" y="31978"/>
                  </a:cubicBezTo>
                  <a:cubicBezTo>
                    <a:pt x="176346" y="20892"/>
                    <a:pt x="159799" y="13087"/>
                    <a:pt x="142162" y="9118"/>
                  </a:cubicBezTo>
                  <a:cubicBezTo>
                    <a:pt x="128928" y="5145"/>
                    <a:pt x="115227" y="2934"/>
                    <a:pt x="101414" y="2545"/>
                  </a:cubicBezTo>
                  <a:cubicBezTo>
                    <a:pt x="87662" y="2514"/>
                    <a:pt x="73991" y="4635"/>
                    <a:pt x="60895" y="8832"/>
                  </a:cubicBezTo>
                  <a:cubicBezTo>
                    <a:pt x="43509" y="13507"/>
                    <a:pt x="27097" y="21249"/>
                    <a:pt x="12432" y="31692"/>
                  </a:cubicBezTo>
                  <a:cubicBezTo>
                    <a:pt x="6237" y="36410"/>
                    <a:pt x="2584" y="43736"/>
                    <a:pt x="2545" y="51523"/>
                  </a:cubicBezTo>
                  <a:lnTo>
                    <a:pt x="2545" y="101358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9AD394E-9BA9-4C0F-8683-86CADE57F68F}"/>
                </a:ext>
              </a:extLst>
            </p:cNvPr>
            <p:cNvSpPr/>
            <p:nvPr/>
          </p:nvSpPr>
          <p:spPr>
            <a:xfrm>
              <a:off x="5952980" y="2991022"/>
              <a:ext cx="102870" cy="102870"/>
            </a:xfrm>
            <a:custGeom>
              <a:avLst/>
              <a:gdLst>
                <a:gd name="connsiteX0" fmla="*/ 101643 w 102870"/>
                <a:gd name="connsiteY0" fmla="*/ 52094 h 102870"/>
                <a:gd name="connsiteX1" fmla="*/ 52094 w 102870"/>
                <a:gd name="connsiteY1" fmla="*/ 101643 h 102870"/>
                <a:gd name="connsiteX2" fmla="*/ 2545 w 102870"/>
                <a:gd name="connsiteY2" fmla="*/ 52094 h 102870"/>
                <a:gd name="connsiteX3" fmla="*/ 52094 w 102870"/>
                <a:gd name="connsiteY3" fmla="*/ 2545 h 102870"/>
                <a:gd name="connsiteX4" fmla="*/ 101643 w 102870"/>
                <a:gd name="connsiteY4" fmla="*/ 52094 h 10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" h="102870">
                  <a:moveTo>
                    <a:pt x="101643" y="52094"/>
                  </a:moveTo>
                  <a:cubicBezTo>
                    <a:pt x="101643" y="79459"/>
                    <a:pt x="79459" y="101643"/>
                    <a:pt x="52094" y="101643"/>
                  </a:cubicBezTo>
                  <a:cubicBezTo>
                    <a:pt x="24729" y="101643"/>
                    <a:pt x="2545" y="79459"/>
                    <a:pt x="2545" y="52094"/>
                  </a:cubicBezTo>
                  <a:cubicBezTo>
                    <a:pt x="2545" y="24729"/>
                    <a:pt x="24729" y="2545"/>
                    <a:pt x="52094" y="2545"/>
                  </a:cubicBezTo>
                  <a:cubicBezTo>
                    <a:pt x="79459" y="2545"/>
                    <a:pt x="101643" y="24729"/>
                    <a:pt x="101643" y="52094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824B8A9-0B07-411A-8C90-332BC2618FF0}"/>
                </a:ext>
              </a:extLst>
            </p:cNvPr>
            <p:cNvSpPr/>
            <p:nvPr/>
          </p:nvSpPr>
          <p:spPr>
            <a:xfrm>
              <a:off x="6023502" y="2750992"/>
              <a:ext cx="262890" cy="268605"/>
            </a:xfrm>
            <a:custGeom>
              <a:avLst/>
              <a:gdLst>
                <a:gd name="connsiteX0" fmla="*/ 251206 w 262890"/>
                <a:gd name="connsiteY0" fmla="*/ 2545 h 268605"/>
                <a:gd name="connsiteX1" fmla="*/ 16319 w 262890"/>
                <a:gd name="connsiteY1" fmla="*/ 2545 h 268605"/>
                <a:gd name="connsiteX2" fmla="*/ 2546 w 262890"/>
                <a:gd name="connsiteY2" fmla="*/ 16490 h 268605"/>
                <a:gd name="connsiteX3" fmla="*/ 2546 w 262890"/>
                <a:gd name="connsiteY3" fmla="*/ 200055 h 268605"/>
                <a:gd name="connsiteX4" fmla="*/ 16146 w 262890"/>
                <a:gd name="connsiteY4" fmla="*/ 213999 h 268605"/>
                <a:gd name="connsiteX5" fmla="*/ 16205 w 262890"/>
                <a:gd name="connsiteY5" fmla="*/ 214000 h 268605"/>
                <a:gd name="connsiteX6" fmla="*/ 59639 w 262890"/>
                <a:gd name="connsiteY6" fmla="*/ 214000 h 268605"/>
                <a:gd name="connsiteX7" fmla="*/ 59639 w 262890"/>
                <a:gd name="connsiteY7" fmla="*/ 271664 h 268605"/>
                <a:gd name="connsiteX8" fmla="*/ 112045 w 262890"/>
                <a:gd name="connsiteY8" fmla="*/ 214000 h 268605"/>
                <a:gd name="connsiteX9" fmla="*/ 250920 w 262890"/>
                <a:gd name="connsiteY9" fmla="*/ 214000 h 268605"/>
                <a:gd name="connsiteX10" fmla="*/ 264694 w 262890"/>
                <a:gd name="connsiteY10" fmla="*/ 200113 h 268605"/>
                <a:gd name="connsiteX11" fmla="*/ 264693 w 262890"/>
                <a:gd name="connsiteY11" fmla="*/ 200055 h 268605"/>
                <a:gd name="connsiteX12" fmla="*/ 264979 w 262890"/>
                <a:gd name="connsiteY12" fmla="*/ 16661 h 268605"/>
                <a:gd name="connsiteX13" fmla="*/ 251437 w 262890"/>
                <a:gd name="connsiteY13" fmla="*/ 2548 h 268605"/>
                <a:gd name="connsiteX14" fmla="*/ 251206 w 262890"/>
                <a:gd name="connsiteY14" fmla="*/ 2545 h 268605"/>
                <a:gd name="connsiteX15" fmla="*/ 171196 w 262890"/>
                <a:gd name="connsiteY15" fmla="*/ 56209 h 268605"/>
                <a:gd name="connsiteX16" fmla="*/ 180054 w 262890"/>
                <a:gd name="connsiteY16" fmla="*/ 47351 h 268605"/>
                <a:gd name="connsiteX17" fmla="*/ 185115 w 262890"/>
                <a:gd name="connsiteY17" fmla="*/ 47909 h 268605"/>
                <a:gd name="connsiteX18" fmla="*/ 185140 w 262890"/>
                <a:gd name="connsiteY18" fmla="*/ 52380 h 268605"/>
                <a:gd name="connsiteX19" fmla="*/ 176282 w 262890"/>
                <a:gd name="connsiteY19" fmla="*/ 61238 h 268605"/>
                <a:gd name="connsiteX20" fmla="*/ 173767 w 262890"/>
                <a:gd name="connsiteY20" fmla="*/ 62267 h 268605"/>
                <a:gd name="connsiteX21" fmla="*/ 171196 w 262890"/>
                <a:gd name="connsiteY21" fmla="*/ 61238 h 268605"/>
                <a:gd name="connsiteX22" fmla="*/ 171367 w 262890"/>
                <a:gd name="connsiteY22" fmla="*/ 56437 h 268605"/>
                <a:gd name="connsiteX23" fmla="*/ 130219 w 262890"/>
                <a:gd name="connsiteY23" fmla="*/ 28777 h 268605"/>
                <a:gd name="connsiteX24" fmla="*/ 133338 w 262890"/>
                <a:gd name="connsiteY24" fmla="*/ 24752 h 268605"/>
                <a:gd name="connsiteX25" fmla="*/ 137363 w 262890"/>
                <a:gd name="connsiteY25" fmla="*/ 27872 h 268605"/>
                <a:gd name="connsiteX26" fmla="*/ 137363 w 262890"/>
                <a:gd name="connsiteY26" fmla="*/ 28777 h 268605"/>
                <a:gd name="connsiteX27" fmla="*/ 137363 w 262890"/>
                <a:gd name="connsiteY27" fmla="*/ 41236 h 268605"/>
                <a:gd name="connsiteX28" fmla="*/ 134244 w 262890"/>
                <a:gd name="connsiteY28" fmla="*/ 45260 h 268605"/>
                <a:gd name="connsiteX29" fmla="*/ 130219 w 262890"/>
                <a:gd name="connsiteY29" fmla="*/ 42141 h 268605"/>
                <a:gd name="connsiteX30" fmla="*/ 130219 w 262890"/>
                <a:gd name="connsiteY30" fmla="*/ 41236 h 268605"/>
                <a:gd name="connsiteX31" fmla="*/ 82556 w 262890"/>
                <a:gd name="connsiteY31" fmla="*/ 46665 h 268605"/>
                <a:gd name="connsiteX32" fmla="*/ 87485 w 262890"/>
                <a:gd name="connsiteY32" fmla="*/ 46565 h 268605"/>
                <a:gd name="connsiteX33" fmla="*/ 87585 w 262890"/>
                <a:gd name="connsiteY33" fmla="*/ 46665 h 268605"/>
                <a:gd name="connsiteX34" fmla="*/ 96444 w 262890"/>
                <a:gd name="connsiteY34" fmla="*/ 55523 h 268605"/>
                <a:gd name="connsiteX35" fmla="*/ 96444 w 262890"/>
                <a:gd name="connsiteY35" fmla="*/ 60552 h 268605"/>
                <a:gd name="connsiteX36" fmla="*/ 93929 w 262890"/>
                <a:gd name="connsiteY36" fmla="*/ 61581 h 268605"/>
                <a:gd name="connsiteX37" fmla="*/ 91357 w 262890"/>
                <a:gd name="connsiteY37" fmla="*/ 60552 h 268605"/>
                <a:gd name="connsiteX38" fmla="*/ 82556 w 262890"/>
                <a:gd name="connsiteY38" fmla="*/ 51694 h 268605"/>
                <a:gd name="connsiteX39" fmla="*/ 82728 w 262890"/>
                <a:gd name="connsiteY39" fmla="*/ 46893 h 268605"/>
                <a:gd name="connsiteX40" fmla="*/ 78213 w 262890"/>
                <a:gd name="connsiteY40" fmla="*/ 99700 h 268605"/>
                <a:gd name="connsiteX41" fmla="*/ 65925 w 262890"/>
                <a:gd name="connsiteY41" fmla="*/ 99700 h 268605"/>
                <a:gd name="connsiteX42" fmla="*/ 62806 w 262890"/>
                <a:gd name="connsiteY42" fmla="*/ 95675 h 268605"/>
                <a:gd name="connsiteX43" fmla="*/ 65925 w 262890"/>
                <a:gd name="connsiteY43" fmla="*/ 92556 h 268605"/>
                <a:gd name="connsiteX44" fmla="*/ 78213 w 262890"/>
                <a:gd name="connsiteY44" fmla="*/ 92556 h 268605"/>
                <a:gd name="connsiteX45" fmla="*/ 82237 w 262890"/>
                <a:gd name="connsiteY45" fmla="*/ 95675 h 268605"/>
                <a:gd name="connsiteX46" fmla="*/ 79118 w 262890"/>
                <a:gd name="connsiteY46" fmla="*/ 99700 h 268605"/>
                <a:gd name="connsiteX47" fmla="*/ 78213 w 262890"/>
                <a:gd name="connsiteY47" fmla="*/ 99700 h 268605"/>
                <a:gd name="connsiteX48" fmla="*/ 96386 w 262890"/>
                <a:gd name="connsiteY48" fmla="*/ 136276 h 268605"/>
                <a:gd name="connsiteX49" fmla="*/ 87528 w 262890"/>
                <a:gd name="connsiteY49" fmla="*/ 145134 h 268605"/>
                <a:gd name="connsiteX50" fmla="*/ 82474 w 262890"/>
                <a:gd name="connsiteY50" fmla="*/ 144519 h 268605"/>
                <a:gd name="connsiteX51" fmla="*/ 82499 w 262890"/>
                <a:gd name="connsiteY51" fmla="*/ 140048 h 268605"/>
                <a:gd name="connsiteX52" fmla="*/ 91300 w 262890"/>
                <a:gd name="connsiteY52" fmla="*/ 131247 h 268605"/>
                <a:gd name="connsiteX53" fmla="*/ 96361 w 262890"/>
                <a:gd name="connsiteY53" fmla="*/ 131805 h 268605"/>
                <a:gd name="connsiteX54" fmla="*/ 96386 w 262890"/>
                <a:gd name="connsiteY54" fmla="*/ 136276 h 268605"/>
                <a:gd name="connsiteX55" fmla="*/ 133648 w 262890"/>
                <a:gd name="connsiteY55" fmla="*/ 176852 h 268605"/>
                <a:gd name="connsiteX56" fmla="*/ 122218 w 262890"/>
                <a:gd name="connsiteY56" fmla="*/ 166508 h 268605"/>
                <a:gd name="connsiteX57" fmla="*/ 144564 w 262890"/>
                <a:gd name="connsiteY57" fmla="*/ 166508 h 268605"/>
                <a:gd name="connsiteX58" fmla="*/ 133648 w 262890"/>
                <a:gd name="connsiteY58" fmla="*/ 176852 h 268605"/>
                <a:gd name="connsiteX59" fmla="*/ 147593 w 262890"/>
                <a:gd name="connsiteY59" fmla="*/ 159365 h 268605"/>
                <a:gd name="connsiteX60" fmla="*/ 119646 w 262890"/>
                <a:gd name="connsiteY60" fmla="*/ 159365 h 268605"/>
                <a:gd name="connsiteX61" fmla="*/ 114503 w 262890"/>
                <a:gd name="connsiteY61" fmla="*/ 154221 h 268605"/>
                <a:gd name="connsiteX62" fmla="*/ 119646 w 262890"/>
                <a:gd name="connsiteY62" fmla="*/ 149078 h 268605"/>
                <a:gd name="connsiteX63" fmla="*/ 147593 w 262890"/>
                <a:gd name="connsiteY63" fmla="*/ 149078 h 268605"/>
                <a:gd name="connsiteX64" fmla="*/ 152736 w 262890"/>
                <a:gd name="connsiteY64" fmla="*/ 154221 h 268605"/>
                <a:gd name="connsiteX65" fmla="*/ 147593 w 262890"/>
                <a:gd name="connsiteY65" fmla="*/ 159365 h 268605"/>
                <a:gd name="connsiteX66" fmla="*/ 154394 w 262890"/>
                <a:gd name="connsiteY66" fmla="*/ 141591 h 268605"/>
                <a:gd name="connsiteX67" fmla="*/ 153879 w 262890"/>
                <a:gd name="connsiteY67" fmla="*/ 141934 h 268605"/>
                <a:gd name="connsiteX68" fmla="*/ 113360 w 262890"/>
                <a:gd name="connsiteY68" fmla="*/ 141934 h 268605"/>
                <a:gd name="connsiteX69" fmla="*/ 112846 w 262890"/>
                <a:gd name="connsiteY69" fmla="*/ 141934 h 268605"/>
                <a:gd name="connsiteX70" fmla="*/ 101987 w 262890"/>
                <a:gd name="connsiteY70" fmla="*/ 124274 h 268605"/>
                <a:gd name="connsiteX71" fmla="*/ 94786 w 262890"/>
                <a:gd name="connsiteY71" fmla="*/ 112444 h 268605"/>
                <a:gd name="connsiteX72" fmla="*/ 91814 w 262890"/>
                <a:gd name="connsiteY72" fmla="*/ 98043 h 268605"/>
                <a:gd name="connsiteX73" fmla="*/ 91814 w 262890"/>
                <a:gd name="connsiteY73" fmla="*/ 96271 h 268605"/>
                <a:gd name="connsiteX74" fmla="*/ 135166 w 262890"/>
                <a:gd name="connsiteY74" fmla="*/ 56012 h 268605"/>
                <a:gd name="connsiteX75" fmla="*/ 175425 w 262890"/>
                <a:gd name="connsiteY75" fmla="*/ 96271 h 268605"/>
                <a:gd name="connsiteX76" fmla="*/ 175425 w 262890"/>
                <a:gd name="connsiteY76" fmla="*/ 97757 h 268605"/>
                <a:gd name="connsiteX77" fmla="*/ 172510 w 262890"/>
                <a:gd name="connsiteY77" fmla="*/ 112216 h 268605"/>
                <a:gd name="connsiteX78" fmla="*/ 165309 w 262890"/>
                <a:gd name="connsiteY78" fmla="*/ 124046 h 268605"/>
                <a:gd name="connsiteX79" fmla="*/ 154394 w 262890"/>
                <a:gd name="connsiteY79" fmla="*/ 141591 h 268605"/>
                <a:gd name="connsiteX80" fmla="*/ 185312 w 262890"/>
                <a:gd name="connsiteY80" fmla="*/ 144334 h 268605"/>
                <a:gd name="connsiteX81" fmla="*/ 182797 w 262890"/>
                <a:gd name="connsiteY81" fmla="*/ 145363 h 268605"/>
                <a:gd name="connsiteX82" fmla="*/ 180225 w 262890"/>
                <a:gd name="connsiteY82" fmla="*/ 144334 h 268605"/>
                <a:gd name="connsiteX83" fmla="*/ 171367 w 262890"/>
                <a:gd name="connsiteY83" fmla="*/ 135476 h 268605"/>
                <a:gd name="connsiteX84" fmla="*/ 171983 w 262890"/>
                <a:gd name="connsiteY84" fmla="*/ 130422 h 268605"/>
                <a:gd name="connsiteX85" fmla="*/ 176454 w 262890"/>
                <a:gd name="connsiteY85" fmla="*/ 130447 h 268605"/>
                <a:gd name="connsiteX86" fmla="*/ 185312 w 262890"/>
                <a:gd name="connsiteY86" fmla="*/ 139248 h 268605"/>
                <a:gd name="connsiteX87" fmla="*/ 185312 w 262890"/>
                <a:gd name="connsiteY87" fmla="*/ 144334 h 268605"/>
                <a:gd name="connsiteX88" fmla="*/ 201314 w 262890"/>
                <a:gd name="connsiteY88" fmla="*/ 99700 h 268605"/>
                <a:gd name="connsiteX89" fmla="*/ 188855 w 262890"/>
                <a:gd name="connsiteY89" fmla="*/ 99700 h 268605"/>
                <a:gd name="connsiteX90" fmla="*/ 184831 w 262890"/>
                <a:gd name="connsiteY90" fmla="*/ 96581 h 268605"/>
                <a:gd name="connsiteX91" fmla="*/ 187950 w 262890"/>
                <a:gd name="connsiteY91" fmla="*/ 92556 h 268605"/>
                <a:gd name="connsiteX92" fmla="*/ 188855 w 262890"/>
                <a:gd name="connsiteY92" fmla="*/ 92556 h 268605"/>
                <a:gd name="connsiteX93" fmla="*/ 201314 w 262890"/>
                <a:gd name="connsiteY93" fmla="*/ 92556 h 268605"/>
                <a:gd name="connsiteX94" fmla="*/ 205338 w 262890"/>
                <a:gd name="connsiteY94" fmla="*/ 95675 h 268605"/>
                <a:gd name="connsiteX95" fmla="*/ 202219 w 262890"/>
                <a:gd name="connsiteY95" fmla="*/ 99700 h 268605"/>
                <a:gd name="connsiteX96" fmla="*/ 201314 w 262890"/>
                <a:gd name="connsiteY96" fmla="*/ 99700 h 268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</a:cxnLst>
              <a:rect l="l" t="t" r="r" b="b"/>
              <a:pathLst>
                <a:path w="262890" h="268605">
                  <a:moveTo>
                    <a:pt x="251206" y="2545"/>
                  </a:moveTo>
                  <a:lnTo>
                    <a:pt x="16319" y="2545"/>
                  </a:lnTo>
                  <a:cubicBezTo>
                    <a:pt x="8672" y="2608"/>
                    <a:pt x="2514" y="8842"/>
                    <a:pt x="2546" y="16490"/>
                  </a:cubicBezTo>
                  <a:lnTo>
                    <a:pt x="2546" y="200055"/>
                  </a:lnTo>
                  <a:cubicBezTo>
                    <a:pt x="2451" y="207661"/>
                    <a:pt x="8540" y="213905"/>
                    <a:pt x="16146" y="213999"/>
                  </a:cubicBezTo>
                  <a:cubicBezTo>
                    <a:pt x="16166" y="213999"/>
                    <a:pt x="16185" y="214000"/>
                    <a:pt x="16205" y="214000"/>
                  </a:cubicBezTo>
                  <a:lnTo>
                    <a:pt x="59639" y="214000"/>
                  </a:lnTo>
                  <a:lnTo>
                    <a:pt x="59639" y="271664"/>
                  </a:lnTo>
                  <a:lnTo>
                    <a:pt x="112045" y="214000"/>
                  </a:lnTo>
                  <a:lnTo>
                    <a:pt x="250920" y="214000"/>
                  </a:lnTo>
                  <a:cubicBezTo>
                    <a:pt x="258558" y="213969"/>
                    <a:pt x="264725" y="207751"/>
                    <a:pt x="264694" y="200113"/>
                  </a:cubicBezTo>
                  <a:cubicBezTo>
                    <a:pt x="264694" y="200094"/>
                    <a:pt x="264693" y="200075"/>
                    <a:pt x="264693" y="200055"/>
                  </a:cubicBezTo>
                  <a:lnTo>
                    <a:pt x="264979" y="16661"/>
                  </a:lnTo>
                  <a:cubicBezTo>
                    <a:pt x="265137" y="9025"/>
                    <a:pt x="259074" y="2706"/>
                    <a:pt x="251437" y="2548"/>
                  </a:cubicBezTo>
                  <a:cubicBezTo>
                    <a:pt x="251360" y="2546"/>
                    <a:pt x="251283" y="2545"/>
                    <a:pt x="251206" y="2545"/>
                  </a:cubicBezTo>
                  <a:close/>
                  <a:moveTo>
                    <a:pt x="171196" y="56209"/>
                  </a:moveTo>
                  <a:lnTo>
                    <a:pt x="180054" y="47351"/>
                  </a:lnTo>
                  <a:cubicBezTo>
                    <a:pt x="181606" y="46107"/>
                    <a:pt x="183872" y="46357"/>
                    <a:pt x="185115" y="47909"/>
                  </a:cubicBezTo>
                  <a:cubicBezTo>
                    <a:pt x="186160" y="49213"/>
                    <a:pt x="186170" y="51064"/>
                    <a:pt x="185140" y="52380"/>
                  </a:cubicBezTo>
                  <a:lnTo>
                    <a:pt x="176282" y="61238"/>
                  </a:lnTo>
                  <a:cubicBezTo>
                    <a:pt x="175614" y="61902"/>
                    <a:pt x="174709" y="62271"/>
                    <a:pt x="173767" y="62267"/>
                  </a:cubicBezTo>
                  <a:cubicBezTo>
                    <a:pt x="172811" y="62262"/>
                    <a:pt x="171891" y="61895"/>
                    <a:pt x="171196" y="61238"/>
                  </a:cubicBezTo>
                  <a:cubicBezTo>
                    <a:pt x="170021" y="59828"/>
                    <a:pt x="170095" y="57760"/>
                    <a:pt x="171367" y="56437"/>
                  </a:cubicBezTo>
                  <a:close/>
                  <a:moveTo>
                    <a:pt x="130219" y="28777"/>
                  </a:moveTo>
                  <a:cubicBezTo>
                    <a:pt x="129969" y="26804"/>
                    <a:pt x="131366" y="25002"/>
                    <a:pt x="133338" y="24752"/>
                  </a:cubicBezTo>
                  <a:cubicBezTo>
                    <a:pt x="135311" y="24502"/>
                    <a:pt x="137113" y="25899"/>
                    <a:pt x="137363" y="27872"/>
                  </a:cubicBezTo>
                  <a:cubicBezTo>
                    <a:pt x="137401" y="28172"/>
                    <a:pt x="137401" y="28476"/>
                    <a:pt x="137363" y="28777"/>
                  </a:cubicBezTo>
                  <a:lnTo>
                    <a:pt x="137363" y="41236"/>
                  </a:lnTo>
                  <a:cubicBezTo>
                    <a:pt x="137613" y="43208"/>
                    <a:pt x="136216" y="45010"/>
                    <a:pt x="134244" y="45260"/>
                  </a:cubicBezTo>
                  <a:cubicBezTo>
                    <a:pt x="132271" y="45510"/>
                    <a:pt x="130469" y="44114"/>
                    <a:pt x="130219" y="42141"/>
                  </a:cubicBezTo>
                  <a:cubicBezTo>
                    <a:pt x="130181" y="41840"/>
                    <a:pt x="130181" y="41536"/>
                    <a:pt x="130219" y="41236"/>
                  </a:cubicBezTo>
                  <a:close/>
                  <a:moveTo>
                    <a:pt x="82556" y="46665"/>
                  </a:moveTo>
                  <a:cubicBezTo>
                    <a:pt x="83889" y="45276"/>
                    <a:pt x="86097" y="45231"/>
                    <a:pt x="87485" y="46565"/>
                  </a:cubicBezTo>
                  <a:cubicBezTo>
                    <a:pt x="87519" y="46597"/>
                    <a:pt x="87553" y="46630"/>
                    <a:pt x="87585" y="46665"/>
                  </a:cubicBezTo>
                  <a:lnTo>
                    <a:pt x="96444" y="55523"/>
                  </a:lnTo>
                  <a:cubicBezTo>
                    <a:pt x="97808" y="56921"/>
                    <a:pt x="97808" y="59154"/>
                    <a:pt x="96444" y="60552"/>
                  </a:cubicBezTo>
                  <a:cubicBezTo>
                    <a:pt x="95775" y="61216"/>
                    <a:pt x="94871" y="61585"/>
                    <a:pt x="93929" y="61581"/>
                  </a:cubicBezTo>
                  <a:cubicBezTo>
                    <a:pt x="92972" y="61576"/>
                    <a:pt x="92053" y="61209"/>
                    <a:pt x="91357" y="60552"/>
                  </a:cubicBezTo>
                  <a:lnTo>
                    <a:pt x="82556" y="51694"/>
                  </a:lnTo>
                  <a:cubicBezTo>
                    <a:pt x="81326" y="50304"/>
                    <a:pt x="81401" y="48192"/>
                    <a:pt x="82728" y="46893"/>
                  </a:cubicBezTo>
                  <a:close/>
                  <a:moveTo>
                    <a:pt x="78213" y="99700"/>
                  </a:moveTo>
                  <a:lnTo>
                    <a:pt x="65925" y="99700"/>
                  </a:lnTo>
                  <a:cubicBezTo>
                    <a:pt x="63953" y="99450"/>
                    <a:pt x="62556" y="97648"/>
                    <a:pt x="62806" y="95675"/>
                  </a:cubicBezTo>
                  <a:cubicBezTo>
                    <a:pt x="63013" y="94046"/>
                    <a:pt x="64296" y="92763"/>
                    <a:pt x="65925" y="92556"/>
                  </a:cubicBezTo>
                  <a:lnTo>
                    <a:pt x="78213" y="92556"/>
                  </a:lnTo>
                  <a:cubicBezTo>
                    <a:pt x="80185" y="92306"/>
                    <a:pt x="81987" y="93703"/>
                    <a:pt x="82237" y="95675"/>
                  </a:cubicBezTo>
                  <a:cubicBezTo>
                    <a:pt x="82487" y="97648"/>
                    <a:pt x="81091" y="99450"/>
                    <a:pt x="79118" y="99700"/>
                  </a:cubicBezTo>
                  <a:cubicBezTo>
                    <a:pt x="78817" y="99738"/>
                    <a:pt x="78513" y="99738"/>
                    <a:pt x="78213" y="99700"/>
                  </a:cubicBezTo>
                  <a:close/>
                  <a:moveTo>
                    <a:pt x="96386" y="136276"/>
                  </a:moveTo>
                  <a:lnTo>
                    <a:pt x="87528" y="145134"/>
                  </a:lnTo>
                  <a:cubicBezTo>
                    <a:pt x="85962" y="146360"/>
                    <a:pt x="83700" y="146085"/>
                    <a:pt x="82474" y="144519"/>
                  </a:cubicBezTo>
                  <a:cubicBezTo>
                    <a:pt x="81444" y="143203"/>
                    <a:pt x="81454" y="141352"/>
                    <a:pt x="82499" y="140048"/>
                  </a:cubicBezTo>
                  <a:lnTo>
                    <a:pt x="91300" y="131247"/>
                  </a:lnTo>
                  <a:cubicBezTo>
                    <a:pt x="92852" y="130003"/>
                    <a:pt x="95118" y="130254"/>
                    <a:pt x="96361" y="131805"/>
                  </a:cubicBezTo>
                  <a:cubicBezTo>
                    <a:pt x="97406" y="133109"/>
                    <a:pt x="97416" y="134960"/>
                    <a:pt x="96386" y="136276"/>
                  </a:cubicBezTo>
                  <a:close/>
                  <a:moveTo>
                    <a:pt x="133648" y="176852"/>
                  </a:moveTo>
                  <a:cubicBezTo>
                    <a:pt x="127737" y="176879"/>
                    <a:pt x="122780" y="172394"/>
                    <a:pt x="122218" y="166508"/>
                  </a:cubicBezTo>
                  <a:lnTo>
                    <a:pt x="144564" y="166508"/>
                  </a:lnTo>
                  <a:cubicBezTo>
                    <a:pt x="144025" y="172202"/>
                    <a:pt x="139362" y="176620"/>
                    <a:pt x="133648" y="176852"/>
                  </a:cubicBezTo>
                  <a:close/>
                  <a:moveTo>
                    <a:pt x="147593" y="159365"/>
                  </a:moveTo>
                  <a:lnTo>
                    <a:pt x="119646" y="159365"/>
                  </a:lnTo>
                  <a:cubicBezTo>
                    <a:pt x="116805" y="159365"/>
                    <a:pt x="114503" y="157062"/>
                    <a:pt x="114503" y="154221"/>
                  </a:cubicBezTo>
                  <a:cubicBezTo>
                    <a:pt x="114503" y="151380"/>
                    <a:pt x="116805" y="149078"/>
                    <a:pt x="119646" y="149078"/>
                  </a:cubicBezTo>
                  <a:lnTo>
                    <a:pt x="147593" y="149078"/>
                  </a:lnTo>
                  <a:cubicBezTo>
                    <a:pt x="150434" y="149078"/>
                    <a:pt x="152736" y="151380"/>
                    <a:pt x="152736" y="154221"/>
                  </a:cubicBezTo>
                  <a:cubicBezTo>
                    <a:pt x="152736" y="157062"/>
                    <a:pt x="150434" y="159365"/>
                    <a:pt x="147593" y="159365"/>
                  </a:cubicBezTo>
                  <a:close/>
                  <a:moveTo>
                    <a:pt x="154394" y="141591"/>
                  </a:moveTo>
                  <a:cubicBezTo>
                    <a:pt x="154304" y="141796"/>
                    <a:pt x="154103" y="141930"/>
                    <a:pt x="153879" y="141934"/>
                  </a:cubicBezTo>
                  <a:lnTo>
                    <a:pt x="113360" y="141934"/>
                  </a:lnTo>
                  <a:cubicBezTo>
                    <a:pt x="113195" y="142001"/>
                    <a:pt x="113011" y="142001"/>
                    <a:pt x="112846" y="141934"/>
                  </a:cubicBezTo>
                  <a:cubicBezTo>
                    <a:pt x="109958" y="135627"/>
                    <a:pt x="106312" y="129697"/>
                    <a:pt x="101987" y="124274"/>
                  </a:cubicBezTo>
                  <a:cubicBezTo>
                    <a:pt x="98895" y="120796"/>
                    <a:pt x="96456" y="116789"/>
                    <a:pt x="94786" y="112444"/>
                  </a:cubicBezTo>
                  <a:cubicBezTo>
                    <a:pt x="92980" y="107849"/>
                    <a:pt x="91975" y="102978"/>
                    <a:pt x="91814" y="98043"/>
                  </a:cubicBezTo>
                  <a:lnTo>
                    <a:pt x="91814" y="96271"/>
                  </a:lnTo>
                  <a:cubicBezTo>
                    <a:pt x="92668" y="73182"/>
                    <a:pt x="112077" y="55158"/>
                    <a:pt x="135166" y="56012"/>
                  </a:cubicBezTo>
                  <a:cubicBezTo>
                    <a:pt x="157056" y="56821"/>
                    <a:pt x="174616" y="74380"/>
                    <a:pt x="175425" y="96271"/>
                  </a:cubicBezTo>
                  <a:lnTo>
                    <a:pt x="175425" y="97757"/>
                  </a:lnTo>
                  <a:cubicBezTo>
                    <a:pt x="175262" y="102705"/>
                    <a:pt x="174277" y="107591"/>
                    <a:pt x="172510" y="112216"/>
                  </a:cubicBezTo>
                  <a:cubicBezTo>
                    <a:pt x="170816" y="116548"/>
                    <a:pt x="168379" y="120551"/>
                    <a:pt x="165309" y="124046"/>
                  </a:cubicBezTo>
                  <a:cubicBezTo>
                    <a:pt x="160985" y="129439"/>
                    <a:pt x="157321" y="135329"/>
                    <a:pt x="154394" y="141591"/>
                  </a:cubicBezTo>
                  <a:close/>
                  <a:moveTo>
                    <a:pt x="185312" y="144334"/>
                  </a:moveTo>
                  <a:cubicBezTo>
                    <a:pt x="184644" y="144998"/>
                    <a:pt x="183739" y="145367"/>
                    <a:pt x="182797" y="145363"/>
                  </a:cubicBezTo>
                  <a:cubicBezTo>
                    <a:pt x="181840" y="145358"/>
                    <a:pt x="180921" y="144991"/>
                    <a:pt x="180225" y="144334"/>
                  </a:cubicBezTo>
                  <a:lnTo>
                    <a:pt x="171367" y="135476"/>
                  </a:lnTo>
                  <a:cubicBezTo>
                    <a:pt x="170141" y="133910"/>
                    <a:pt x="170417" y="131647"/>
                    <a:pt x="171983" y="130422"/>
                  </a:cubicBezTo>
                  <a:cubicBezTo>
                    <a:pt x="173298" y="129392"/>
                    <a:pt x="175150" y="129402"/>
                    <a:pt x="176454" y="130447"/>
                  </a:cubicBezTo>
                  <a:lnTo>
                    <a:pt x="185312" y="139248"/>
                  </a:lnTo>
                  <a:cubicBezTo>
                    <a:pt x="186683" y="140666"/>
                    <a:pt x="186683" y="142916"/>
                    <a:pt x="185312" y="144334"/>
                  </a:cubicBezTo>
                  <a:close/>
                  <a:moveTo>
                    <a:pt x="201314" y="99700"/>
                  </a:moveTo>
                  <a:lnTo>
                    <a:pt x="188855" y="99700"/>
                  </a:lnTo>
                  <a:cubicBezTo>
                    <a:pt x="186882" y="99950"/>
                    <a:pt x="185080" y="98554"/>
                    <a:pt x="184831" y="96581"/>
                  </a:cubicBezTo>
                  <a:cubicBezTo>
                    <a:pt x="184580" y="94608"/>
                    <a:pt x="185977" y="92806"/>
                    <a:pt x="187950" y="92556"/>
                  </a:cubicBezTo>
                  <a:cubicBezTo>
                    <a:pt x="188250" y="92518"/>
                    <a:pt x="188554" y="92518"/>
                    <a:pt x="188855" y="92556"/>
                  </a:cubicBezTo>
                  <a:lnTo>
                    <a:pt x="201314" y="92556"/>
                  </a:lnTo>
                  <a:cubicBezTo>
                    <a:pt x="203287" y="92306"/>
                    <a:pt x="205089" y="93703"/>
                    <a:pt x="205338" y="95675"/>
                  </a:cubicBezTo>
                  <a:cubicBezTo>
                    <a:pt x="205589" y="97648"/>
                    <a:pt x="204192" y="99450"/>
                    <a:pt x="202219" y="99700"/>
                  </a:cubicBezTo>
                  <a:cubicBezTo>
                    <a:pt x="201918" y="99738"/>
                    <a:pt x="201614" y="99738"/>
                    <a:pt x="201314" y="99700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31" name="Graphic 62" descr="Money">
            <a:extLst>
              <a:ext uri="{FF2B5EF4-FFF2-40B4-BE49-F238E27FC236}">
                <a16:creationId xmlns:a16="http://schemas.microsoft.com/office/drawing/2014/main" id="{C1D2ED25-EF01-45E8-A030-1019F48BD668}"/>
              </a:ext>
            </a:extLst>
          </p:cNvPr>
          <p:cNvGrpSpPr/>
          <p:nvPr/>
        </p:nvGrpSpPr>
        <p:grpSpPr>
          <a:xfrm>
            <a:off x="5821680" y="5438376"/>
            <a:ext cx="548640" cy="548640"/>
            <a:chOff x="5821680" y="5438376"/>
            <a:chExt cx="548640" cy="5486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9E42D73-E521-462C-823B-FCD7E017B21C}"/>
                </a:ext>
              </a:extLst>
            </p:cNvPr>
            <p:cNvSpPr/>
            <p:nvPr/>
          </p:nvSpPr>
          <p:spPr>
            <a:xfrm>
              <a:off x="5841995" y="5664431"/>
              <a:ext cx="502920" cy="228600"/>
            </a:xfrm>
            <a:custGeom>
              <a:avLst/>
              <a:gdLst>
                <a:gd name="connsiteX0" fmla="*/ 471175 w 502920"/>
                <a:gd name="connsiteY0" fmla="*/ 179710 h 228600"/>
                <a:gd name="connsiteX1" fmla="*/ 454030 w 502920"/>
                <a:gd name="connsiteY1" fmla="*/ 196855 h 228600"/>
                <a:gd name="connsiteX2" fmla="*/ 59695 w 502920"/>
                <a:gd name="connsiteY2" fmla="*/ 196855 h 228600"/>
                <a:gd name="connsiteX3" fmla="*/ 36835 w 502920"/>
                <a:gd name="connsiteY3" fmla="*/ 173995 h 228600"/>
                <a:gd name="connsiteX4" fmla="*/ 36835 w 502920"/>
                <a:gd name="connsiteY4" fmla="*/ 59695 h 228600"/>
                <a:gd name="connsiteX5" fmla="*/ 59695 w 502920"/>
                <a:gd name="connsiteY5" fmla="*/ 36835 h 228600"/>
                <a:gd name="connsiteX6" fmla="*/ 454030 w 502920"/>
                <a:gd name="connsiteY6" fmla="*/ 36835 h 228600"/>
                <a:gd name="connsiteX7" fmla="*/ 471175 w 502920"/>
                <a:gd name="connsiteY7" fmla="*/ 53980 h 228600"/>
                <a:gd name="connsiteX8" fmla="*/ 471175 w 502920"/>
                <a:gd name="connsiteY8" fmla="*/ 179710 h 228600"/>
                <a:gd name="connsiteX9" fmla="*/ 2545 w 502920"/>
                <a:gd name="connsiteY9" fmla="*/ 2545 h 228600"/>
                <a:gd name="connsiteX10" fmla="*/ 2545 w 502920"/>
                <a:gd name="connsiteY10" fmla="*/ 231145 h 228600"/>
                <a:gd name="connsiteX11" fmla="*/ 505465 w 502920"/>
                <a:gd name="connsiteY11" fmla="*/ 231145 h 228600"/>
                <a:gd name="connsiteX12" fmla="*/ 505465 w 502920"/>
                <a:gd name="connsiteY12" fmla="*/ 2545 h 228600"/>
                <a:gd name="connsiteX13" fmla="*/ 2545 w 502920"/>
                <a:gd name="connsiteY13" fmla="*/ 2545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02920" h="228600">
                  <a:moveTo>
                    <a:pt x="471175" y="179710"/>
                  </a:moveTo>
                  <a:lnTo>
                    <a:pt x="454030" y="196855"/>
                  </a:lnTo>
                  <a:lnTo>
                    <a:pt x="59695" y="196855"/>
                  </a:lnTo>
                  <a:lnTo>
                    <a:pt x="36835" y="173995"/>
                  </a:lnTo>
                  <a:lnTo>
                    <a:pt x="36835" y="59695"/>
                  </a:lnTo>
                  <a:lnTo>
                    <a:pt x="59695" y="36835"/>
                  </a:lnTo>
                  <a:lnTo>
                    <a:pt x="454030" y="36835"/>
                  </a:lnTo>
                  <a:lnTo>
                    <a:pt x="471175" y="53980"/>
                  </a:lnTo>
                  <a:lnTo>
                    <a:pt x="471175" y="179710"/>
                  </a:lnTo>
                  <a:close/>
                  <a:moveTo>
                    <a:pt x="2545" y="2545"/>
                  </a:moveTo>
                  <a:lnTo>
                    <a:pt x="2545" y="231145"/>
                  </a:lnTo>
                  <a:lnTo>
                    <a:pt x="505465" y="231145"/>
                  </a:lnTo>
                  <a:lnTo>
                    <a:pt x="505465" y="2545"/>
                  </a:lnTo>
                  <a:lnTo>
                    <a:pt x="2545" y="2545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A28AC446-E2A7-493F-8805-63BB46803C7E}"/>
                </a:ext>
              </a:extLst>
            </p:cNvPr>
            <p:cNvSpPr/>
            <p:nvPr/>
          </p:nvSpPr>
          <p:spPr>
            <a:xfrm>
              <a:off x="6047735" y="5721581"/>
              <a:ext cx="91440" cy="114300"/>
            </a:xfrm>
            <a:custGeom>
              <a:avLst/>
              <a:gdLst>
                <a:gd name="connsiteX0" fmla="*/ 93985 w 91440"/>
                <a:gd name="connsiteY0" fmla="*/ 59695 h 114300"/>
                <a:gd name="connsiteX1" fmla="*/ 48265 w 91440"/>
                <a:gd name="connsiteY1" fmla="*/ 116845 h 114300"/>
                <a:gd name="connsiteX2" fmla="*/ 2545 w 91440"/>
                <a:gd name="connsiteY2" fmla="*/ 59695 h 114300"/>
                <a:gd name="connsiteX3" fmla="*/ 48265 w 91440"/>
                <a:gd name="connsiteY3" fmla="*/ 2545 h 114300"/>
                <a:gd name="connsiteX4" fmla="*/ 93985 w 91440"/>
                <a:gd name="connsiteY4" fmla="*/ 59695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" h="114300">
                  <a:moveTo>
                    <a:pt x="93985" y="59695"/>
                  </a:moveTo>
                  <a:cubicBezTo>
                    <a:pt x="93985" y="91258"/>
                    <a:pt x="73515" y="116845"/>
                    <a:pt x="48265" y="116845"/>
                  </a:cubicBezTo>
                  <a:cubicBezTo>
                    <a:pt x="23015" y="116845"/>
                    <a:pt x="2545" y="91258"/>
                    <a:pt x="2545" y="59695"/>
                  </a:cubicBezTo>
                  <a:cubicBezTo>
                    <a:pt x="2545" y="28132"/>
                    <a:pt x="23015" y="2545"/>
                    <a:pt x="48265" y="2545"/>
                  </a:cubicBezTo>
                  <a:cubicBezTo>
                    <a:pt x="73515" y="2545"/>
                    <a:pt x="93985" y="28132"/>
                    <a:pt x="93985" y="59695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B47A4598-D2DB-4EDA-B71C-75D2DAA65CE3}"/>
                </a:ext>
              </a:extLst>
            </p:cNvPr>
            <p:cNvSpPr/>
            <p:nvPr/>
          </p:nvSpPr>
          <p:spPr>
            <a:xfrm>
              <a:off x="5933435" y="5761586"/>
              <a:ext cx="34290" cy="34290"/>
            </a:xfrm>
            <a:custGeom>
              <a:avLst/>
              <a:gdLst>
                <a:gd name="connsiteX0" fmla="*/ 36835 w 34290"/>
                <a:gd name="connsiteY0" fmla="*/ 19690 h 34290"/>
                <a:gd name="connsiteX1" fmla="*/ 19690 w 34290"/>
                <a:gd name="connsiteY1" fmla="*/ 36835 h 34290"/>
                <a:gd name="connsiteX2" fmla="*/ 2545 w 34290"/>
                <a:gd name="connsiteY2" fmla="*/ 19690 h 34290"/>
                <a:gd name="connsiteX3" fmla="*/ 19690 w 34290"/>
                <a:gd name="connsiteY3" fmla="*/ 2545 h 34290"/>
                <a:gd name="connsiteX4" fmla="*/ 36835 w 34290"/>
                <a:gd name="connsiteY4" fmla="*/ 19690 h 34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" h="34290">
                  <a:moveTo>
                    <a:pt x="36835" y="19690"/>
                  </a:moveTo>
                  <a:cubicBezTo>
                    <a:pt x="36835" y="29159"/>
                    <a:pt x="29159" y="36835"/>
                    <a:pt x="19690" y="36835"/>
                  </a:cubicBezTo>
                  <a:cubicBezTo>
                    <a:pt x="10221" y="36835"/>
                    <a:pt x="2545" y="29159"/>
                    <a:pt x="2545" y="19690"/>
                  </a:cubicBezTo>
                  <a:cubicBezTo>
                    <a:pt x="2545" y="10221"/>
                    <a:pt x="10221" y="2545"/>
                    <a:pt x="19690" y="2545"/>
                  </a:cubicBezTo>
                  <a:cubicBezTo>
                    <a:pt x="29159" y="2545"/>
                    <a:pt x="36835" y="10221"/>
                    <a:pt x="36835" y="19690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86CD3CD-4B9A-4143-8A67-CEB90327B61A}"/>
                </a:ext>
              </a:extLst>
            </p:cNvPr>
            <p:cNvSpPr/>
            <p:nvPr/>
          </p:nvSpPr>
          <p:spPr>
            <a:xfrm>
              <a:off x="6219185" y="5761586"/>
              <a:ext cx="34290" cy="34290"/>
            </a:xfrm>
            <a:custGeom>
              <a:avLst/>
              <a:gdLst>
                <a:gd name="connsiteX0" fmla="*/ 36835 w 34290"/>
                <a:gd name="connsiteY0" fmla="*/ 19690 h 34290"/>
                <a:gd name="connsiteX1" fmla="*/ 19690 w 34290"/>
                <a:gd name="connsiteY1" fmla="*/ 36835 h 34290"/>
                <a:gd name="connsiteX2" fmla="*/ 2545 w 34290"/>
                <a:gd name="connsiteY2" fmla="*/ 19690 h 34290"/>
                <a:gd name="connsiteX3" fmla="*/ 19690 w 34290"/>
                <a:gd name="connsiteY3" fmla="*/ 2545 h 34290"/>
                <a:gd name="connsiteX4" fmla="*/ 36835 w 34290"/>
                <a:gd name="connsiteY4" fmla="*/ 19690 h 34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" h="34290">
                  <a:moveTo>
                    <a:pt x="36835" y="19690"/>
                  </a:moveTo>
                  <a:cubicBezTo>
                    <a:pt x="36835" y="29159"/>
                    <a:pt x="29159" y="36835"/>
                    <a:pt x="19690" y="36835"/>
                  </a:cubicBezTo>
                  <a:cubicBezTo>
                    <a:pt x="10221" y="36835"/>
                    <a:pt x="2545" y="29159"/>
                    <a:pt x="2545" y="19690"/>
                  </a:cubicBezTo>
                  <a:cubicBezTo>
                    <a:pt x="2545" y="10221"/>
                    <a:pt x="10221" y="2545"/>
                    <a:pt x="19690" y="2545"/>
                  </a:cubicBezTo>
                  <a:cubicBezTo>
                    <a:pt x="29159" y="2545"/>
                    <a:pt x="36835" y="10221"/>
                    <a:pt x="36835" y="19690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B0B4DB5-F559-4C34-9113-42AC4A4DAB10}"/>
                </a:ext>
              </a:extLst>
            </p:cNvPr>
            <p:cNvSpPr/>
            <p:nvPr/>
          </p:nvSpPr>
          <p:spPr>
            <a:xfrm>
              <a:off x="5907146" y="5508983"/>
              <a:ext cx="331470" cy="125730"/>
            </a:xfrm>
            <a:custGeom>
              <a:avLst/>
              <a:gdLst>
                <a:gd name="connsiteX0" fmla="*/ 291152 w 331470"/>
                <a:gd name="connsiteY0" fmla="*/ 47693 h 125730"/>
                <a:gd name="connsiteX1" fmla="*/ 299725 w 331470"/>
                <a:gd name="connsiteY1" fmla="*/ 69410 h 125730"/>
                <a:gd name="connsiteX2" fmla="*/ 334015 w 331470"/>
                <a:gd name="connsiteY2" fmla="*/ 62552 h 125730"/>
                <a:gd name="connsiteX3" fmla="*/ 310012 w 331470"/>
                <a:gd name="connsiteY3" fmla="*/ 2545 h 125730"/>
                <a:gd name="connsiteX4" fmla="*/ 2545 w 331470"/>
                <a:gd name="connsiteY4" fmla="*/ 128275 h 125730"/>
                <a:gd name="connsiteX5" fmla="*/ 178567 w 331470"/>
                <a:gd name="connsiteY5" fmla="*/ 93413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1470" h="125730">
                  <a:moveTo>
                    <a:pt x="291152" y="47693"/>
                  </a:moveTo>
                  <a:lnTo>
                    <a:pt x="299725" y="69410"/>
                  </a:lnTo>
                  <a:lnTo>
                    <a:pt x="334015" y="62552"/>
                  </a:lnTo>
                  <a:lnTo>
                    <a:pt x="310012" y="2545"/>
                  </a:lnTo>
                  <a:lnTo>
                    <a:pt x="2545" y="128275"/>
                  </a:lnTo>
                  <a:lnTo>
                    <a:pt x="178567" y="93413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4C3584B-3682-48E1-A568-30663628BB08}"/>
                </a:ext>
              </a:extLst>
            </p:cNvPr>
            <p:cNvSpPr/>
            <p:nvPr/>
          </p:nvSpPr>
          <p:spPr>
            <a:xfrm>
              <a:off x="5990585" y="5583278"/>
              <a:ext cx="308610" cy="62865"/>
            </a:xfrm>
            <a:custGeom>
              <a:avLst/>
              <a:gdLst>
                <a:gd name="connsiteX0" fmla="*/ 177995 w 308610"/>
                <a:gd name="connsiteY0" fmla="*/ 60838 h 62865"/>
                <a:gd name="connsiteX1" fmla="*/ 268292 w 308610"/>
                <a:gd name="connsiteY1" fmla="*/ 43121 h 62865"/>
                <a:gd name="connsiteX2" fmla="*/ 272293 w 308610"/>
                <a:gd name="connsiteY2" fmla="*/ 60838 h 62865"/>
                <a:gd name="connsiteX3" fmla="*/ 307154 w 308610"/>
                <a:gd name="connsiteY3" fmla="*/ 60838 h 62865"/>
                <a:gd name="connsiteX4" fmla="*/ 295724 w 308610"/>
                <a:gd name="connsiteY4" fmla="*/ 2545 h 62865"/>
                <a:gd name="connsiteX5" fmla="*/ 2545 w 308610"/>
                <a:gd name="connsiteY5" fmla="*/ 60838 h 62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8610" h="62865">
                  <a:moveTo>
                    <a:pt x="177995" y="60838"/>
                  </a:moveTo>
                  <a:lnTo>
                    <a:pt x="268292" y="43121"/>
                  </a:lnTo>
                  <a:lnTo>
                    <a:pt x="272293" y="60838"/>
                  </a:lnTo>
                  <a:lnTo>
                    <a:pt x="307154" y="60838"/>
                  </a:lnTo>
                  <a:lnTo>
                    <a:pt x="295724" y="2545"/>
                  </a:lnTo>
                  <a:lnTo>
                    <a:pt x="2545" y="60838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6784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81D617-4D4F-43BB-80A4-AF700D3C1239}"/>
              </a:ext>
            </a:extLst>
          </p:cNvPr>
          <p:cNvSpPr/>
          <p:nvPr/>
        </p:nvSpPr>
        <p:spPr>
          <a:xfrm>
            <a:off x="2941320" y="694161"/>
            <a:ext cx="63093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VERTICAL PROCESS INFOGRAPHIC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E58875-BED5-4881-B3F1-41B4226D3236}"/>
              </a:ext>
            </a:extLst>
          </p:cNvPr>
          <p:cNvSpPr/>
          <p:nvPr/>
        </p:nvSpPr>
        <p:spPr>
          <a:xfrm>
            <a:off x="618836" y="161128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6600F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8A298A-A5DA-430C-8284-B48E8A9E5EB2}"/>
              </a:ext>
            </a:extLst>
          </p:cNvPr>
          <p:cNvSpPr/>
          <p:nvPr/>
        </p:nvSpPr>
        <p:spPr>
          <a:xfrm>
            <a:off x="618836" y="1981205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5F8EEB3-26DF-4C58-AB04-2DC77A542135}"/>
              </a:ext>
            </a:extLst>
          </p:cNvPr>
          <p:cNvSpPr/>
          <p:nvPr/>
        </p:nvSpPr>
        <p:spPr>
          <a:xfrm>
            <a:off x="4724400" y="4343406"/>
            <a:ext cx="2743200" cy="914400"/>
          </a:xfrm>
          <a:custGeom>
            <a:avLst/>
            <a:gdLst>
              <a:gd name="connsiteX0" fmla="*/ 0 w 2743200"/>
              <a:gd name="connsiteY0" fmla="*/ 0 h 914400"/>
              <a:gd name="connsiteX1" fmla="*/ 1905006 w 2743200"/>
              <a:gd name="connsiteY1" fmla="*/ 0 h 914400"/>
              <a:gd name="connsiteX2" fmla="*/ 2743200 w 2743200"/>
              <a:gd name="connsiteY2" fmla="*/ 914400 h 914400"/>
              <a:gd name="connsiteX3" fmla="*/ 838194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0" y="0"/>
                </a:moveTo>
                <a:lnTo>
                  <a:pt x="1905006" y="0"/>
                </a:lnTo>
                <a:lnTo>
                  <a:pt x="2743200" y="914400"/>
                </a:lnTo>
                <a:lnTo>
                  <a:pt x="838194" y="914400"/>
                </a:lnTo>
                <a:close/>
              </a:path>
            </a:pathLst>
          </a:custGeom>
          <a:solidFill>
            <a:srgbClr val="D900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1215DE8-EF71-4C21-8F63-D401273F62F6}"/>
              </a:ext>
            </a:extLst>
          </p:cNvPr>
          <p:cNvSpPr/>
          <p:nvPr/>
        </p:nvSpPr>
        <p:spPr>
          <a:xfrm>
            <a:off x="4724400" y="1607130"/>
            <a:ext cx="2743200" cy="914400"/>
          </a:xfrm>
          <a:custGeom>
            <a:avLst/>
            <a:gdLst>
              <a:gd name="connsiteX0" fmla="*/ 838194 w 2743200"/>
              <a:gd name="connsiteY0" fmla="*/ 0 h 914400"/>
              <a:gd name="connsiteX1" fmla="*/ 2743200 w 2743200"/>
              <a:gd name="connsiteY1" fmla="*/ 0 h 914400"/>
              <a:gd name="connsiteX2" fmla="*/ 1905006 w 2743200"/>
              <a:gd name="connsiteY2" fmla="*/ 914400 h 914400"/>
              <a:gd name="connsiteX3" fmla="*/ 0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838194" y="0"/>
                </a:moveTo>
                <a:lnTo>
                  <a:pt x="2743200" y="0"/>
                </a:lnTo>
                <a:lnTo>
                  <a:pt x="1905006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66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A14DBE1-B18C-4A00-91CE-02775C1D4F8A}"/>
              </a:ext>
            </a:extLst>
          </p:cNvPr>
          <p:cNvSpPr/>
          <p:nvPr/>
        </p:nvSpPr>
        <p:spPr>
          <a:xfrm>
            <a:off x="4724400" y="3431314"/>
            <a:ext cx="2743200" cy="914400"/>
          </a:xfrm>
          <a:custGeom>
            <a:avLst/>
            <a:gdLst>
              <a:gd name="connsiteX0" fmla="*/ 838194 w 2743200"/>
              <a:gd name="connsiteY0" fmla="*/ 0 h 914400"/>
              <a:gd name="connsiteX1" fmla="*/ 2743200 w 2743200"/>
              <a:gd name="connsiteY1" fmla="*/ 0 h 914400"/>
              <a:gd name="connsiteX2" fmla="*/ 1905006 w 2743200"/>
              <a:gd name="connsiteY2" fmla="*/ 914400 h 914400"/>
              <a:gd name="connsiteX3" fmla="*/ 0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838194" y="0"/>
                </a:moveTo>
                <a:lnTo>
                  <a:pt x="2743200" y="0"/>
                </a:lnTo>
                <a:lnTo>
                  <a:pt x="1905006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B300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BC4752A-9A87-46C4-AF98-E639B8663404}"/>
              </a:ext>
            </a:extLst>
          </p:cNvPr>
          <p:cNvSpPr/>
          <p:nvPr/>
        </p:nvSpPr>
        <p:spPr>
          <a:xfrm>
            <a:off x="4724400" y="2519222"/>
            <a:ext cx="2743200" cy="914400"/>
          </a:xfrm>
          <a:custGeom>
            <a:avLst/>
            <a:gdLst>
              <a:gd name="connsiteX0" fmla="*/ 0 w 2743200"/>
              <a:gd name="connsiteY0" fmla="*/ 0 h 914400"/>
              <a:gd name="connsiteX1" fmla="*/ 1905006 w 2743200"/>
              <a:gd name="connsiteY1" fmla="*/ 0 h 914400"/>
              <a:gd name="connsiteX2" fmla="*/ 2743200 w 2743200"/>
              <a:gd name="connsiteY2" fmla="*/ 914400 h 914400"/>
              <a:gd name="connsiteX3" fmla="*/ 838194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0" y="0"/>
                </a:moveTo>
                <a:lnTo>
                  <a:pt x="1905006" y="0"/>
                </a:lnTo>
                <a:lnTo>
                  <a:pt x="2743200" y="914400"/>
                </a:lnTo>
                <a:lnTo>
                  <a:pt x="838194" y="914400"/>
                </a:lnTo>
                <a:close/>
              </a:path>
            </a:pathLst>
          </a:custGeom>
          <a:solidFill>
            <a:srgbClr val="8D0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40F17E8-8199-4640-8F25-B42A49C4321F}"/>
              </a:ext>
            </a:extLst>
          </p:cNvPr>
          <p:cNvSpPr/>
          <p:nvPr/>
        </p:nvSpPr>
        <p:spPr>
          <a:xfrm>
            <a:off x="4724400" y="5255496"/>
            <a:ext cx="2743200" cy="914400"/>
          </a:xfrm>
          <a:custGeom>
            <a:avLst/>
            <a:gdLst>
              <a:gd name="connsiteX0" fmla="*/ 838194 w 2743200"/>
              <a:gd name="connsiteY0" fmla="*/ 0 h 914400"/>
              <a:gd name="connsiteX1" fmla="*/ 2743200 w 2743200"/>
              <a:gd name="connsiteY1" fmla="*/ 0 h 914400"/>
              <a:gd name="connsiteX2" fmla="*/ 1905006 w 2743200"/>
              <a:gd name="connsiteY2" fmla="*/ 914400 h 914400"/>
              <a:gd name="connsiteX3" fmla="*/ 0 w 27432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914400">
                <a:moveTo>
                  <a:pt x="838194" y="0"/>
                </a:moveTo>
                <a:lnTo>
                  <a:pt x="2743200" y="0"/>
                </a:lnTo>
                <a:lnTo>
                  <a:pt x="1905006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0A05BD-3EE1-4100-865C-7C86CD9B996C}"/>
              </a:ext>
            </a:extLst>
          </p:cNvPr>
          <p:cNvSpPr/>
          <p:nvPr/>
        </p:nvSpPr>
        <p:spPr>
          <a:xfrm>
            <a:off x="618836" y="334530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B300B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D23C02-17C1-4CE6-99AA-1988E1790891}"/>
              </a:ext>
            </a:extLst>
          </p:cNvPr>
          <p:cNvSpPr/>
          <p:nvPr/>
        </p:nvSpPr>
        <p:spPr>
          <a:xfrm>
            <a:off x="618836" y="3724457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D595DF-2671-4BA5-8D6C-9508691FA4DB}"/>
              </a:ext>
            </a:extLst>
          </p:cNvPr>
          <p:cNvSpPr/>
          <p:nvPr/>
        </p:nvSpPr>
        <p:spPr>
          <a:xfrm>
            <a:off x="618836" y="508855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006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472CAE-3B67-4109-8310-05B3544215FE}"/>
              </a:ext>
            </a:extLst>
          </p:cNvPr>
          <p:cNvSpPr/>
          <p:nvPr/>
        </p:nvSpPr>
        <p:spPr>
          <a:xfrm>
            <a:off x="618836" y="5467709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D7F0B1-97F6-4348-8CB3-04F868DD7F49}"/>
              </a:ext>
            </a:extLst>
          </p:cNvPr>
          <p:cNvSpPr/>
          <p:nvPr/>
        </p:nvSpPr>
        <p:spPr>
          <a:xfrm>
            <a:off x="10123973" y="247367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8D00D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BB1FB3-D23C-4DA3-A88D-E246DB6F876C}"/>
              </a:ext>
            </a:extLst>
          </p:cNvPr>
          <p:cNvSpPr/>
          <p:nvPr/>
        </p:nvSpPr>
        <p:spPr>
          <a:xfrm>
            <a:off x="7929413" y="2852831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E83EC2D-BCD0-4D7E-9E5E-D968FB6B5A37}"/>
              </a:ext>
            </a:extLst>
          </p:cNvPr>
          <p:cNvSpPr/>
          <p:nvPr/>
        </p:nvSpPr>
        <p:spPr>
          <a:xfrm>
            <a:off x="10123973" y="421692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D9008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C394054-2648-4283-97C9-15411BEAA7B0}"/>
              </a:ext>
            </a:extLst>
          </p:cNvPr>
          <p:cNvSpPr/>
          <p:nvPr/>
        </p:nvSpPr>
        <p:spPr>
          <a:xfrm>
            <a:off x="7929413" y="4596083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18" name="Graphic 70" descr="Statistics">
            <a:extLst>
              <a:ext uri="{FF2B5EF4-FFF2-40B4-BE49-F238E27FC236}">
                <a16:creationId xmlns:a16="http://schemas.microsoft.com/office/drawing/2014/main" id="{DC55D291-759A-4B27-875B-43FB1CDB34AD}"/>
              </a:ext>
            </a:extLst>
          </p:cNvPr>
          <p:cNvGrpSpPr/>
          <p:nvPr/>
        </p:nvGrpSpPr>
        <p:grpSpPr>
          <a:xfrm>
            <a:off x="5821680" y="4526286"/>
            <a:ext cx="548640" cy="548640"/>
            <a:chOff x="5821680" y="4526286"/>
            <a:chExt cx="548640" cy="548640"/>
          </a:xfrm>
          <a:solidFill>
            <a:schemeClr val="tx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D6AE0EB-2BDB-40CC-8A70-F73F839DDFF4}"/>
                </a:ext>
              </a:extLst>
            </p:cNvPr>
            <p:cNvSpPr/>
            <p:nvPr/>
          </p:nvSpPr>
          <p:spPr>
            <a:xfrm>
              <a:off x="5961915" y="4598003"/>
              <a:ext cx="314325" cy="342900"/>
            </a:xfrm>
            <a:custGeom>
              <a:avLst/>
              <a:gdLst>
                <a:gd name="connsiteX0" fmla="*/ 316965 w 314325"/>
                <a:gd name="connsiteY0" fmla="*/ 42583 h 342900"/>
                <a:gd name="connsiteX1" fmla="*/ 276993 w 314325"/>
                <a:gd name="connsiteY1" fmla="*/ 2545 h 342900"/>
                <a:gd name="connsiteX2" fmla="*/ 236955 w 314325"/>
                <a:gd name="connsiteY2" fmla="*/ 42517 h 342900"/>
                <a:gd name="connsiteX3" fmla="*/ 255129 w 314325"/>
                <a:gd name="connsiteY3" fmla="*/ 76073 h 342900"/>
                <a:gd name="connsiteX4" fmla="*/ 225525 w 314325"/>
                <a:gd name="connsiteY4" fmla="*/ 162598 h 342900"/>
                <a:gd name="connsiteX5" fmla="*/ 225525 w 314325"/>
                <a:gd name="connsiteY5" fmla="*/ 162598 h 342900"/>
                <a:gd name="connsiteX6" fmla="*/ 202665 w 314325"/>
                <a:gd name="connsiteY6" fmla="*/ 169742 h 342900"/>
                <a:gd name="connsiteX7" fmla="*/ 143000 w 314325"/>
                <a:gd name="connsiteY7" fmla="*/ 124993 h 342900"/>
                <a:gd name="connsiteX8" fmla="*/ 119324 w 314325"/>
                <a:gd name="connsiteY8" fmla="*/ 73610 h 342900"/>
                <a:gd name="connsiteX9" fmla="*/ 67941 w 314325"/>
                <a:gd name="connsiteY9" fmla="*/ 97286 h 342900"/>
                <a:gd name="connsiteX10" fmla="*/ 83107 w 314325"/>
                <a:gd name="connsiteY10" fmla="*/ 144310 h 342900"/>
                <a:gd name="connsiteX11" fmla="*/ 44988 w 314325"/>
                <a:gd name="connsiteY11" fmla="*/ 265468 h 342900"/>
                <a:gd name="connsiteX12" fmla="*/ 42645 w 314325"/>
                <a:gd name="connsiteY12" fmla="*/ 265468 h 342900"/>
                <a:gd name="connsiteX13" fmla="*/ 2545 w 314325"/>
                <a:gd name="connsiteY13" fmla="*/ 305378 h 342900"/>
                <a:gd name="connsiteX14" fmla="*/ 42455 w 314325"/>
                <a:gd name="connsiteY14" fmla="*/ 345478 h 342900"/>
                <a:gd name="connsiteX15" fmla="*/ 82555 w 314325"/>
                <a:gd name="connsiteY15" fmla="*/ 305568 h 342900"/>
                <a:gd name="connsiteX16" fmla="*/ 66476 w 314325"/>
                <a:gd name="connsiteY16" fmla="*/ 273412 h 342900"/>
                <a:gd name="connsiteX17" fmla="*/ 104938 w 314325"/>
                <a:gd name="connsiteY17" fmla="*/ 151168 h 342900"/>
                <a:gd name="connsiteX18" fmla="*/ 105510 w 314325"/>
                <a:gd name="connsiteY18" fmla="*/ 151168 h 342900"/>
                <a:gd name="connsiteX19" fmla="*/ 129284 w 314325"/>
                <a:gd name="connsiteY19" fmla="*/ 143281 h 342900"/>
                <a:gd name="connsiteX20" fmla="*/ 188435 w 314325"/>
                <a:gd name="connsiteY20" fmla="*/ 187573 h 342900"/>
                <a:gd name="connsiteX21" fmla="*/ 185520 w 314325"/>
                <a:gd name="connsiteY21" fmla="*/ 202603 h 342900"/>
                <a:gd name="connsiteX22" fmla="*/ 225510 w 314325"/>
                <a:gd name="connsiteY22" fmla="*/ 242624 h 342900"/>
                <a:gd name="connsiteX23" fmla="*/ 265530 w 314325"/>
                <a:gd name="connsiteY23" fmla="*/ 202635 h 342900"/>
                <a:gd name="connsiteX24" fmla="*/ 247471 w 314325"/>
                <a:gd name="connsiteY24" fmla="*/ 169170 h 342900"/>
                <a:gd name="connsiteX25" fmla="*/ 276960 w 314325"/>
                <a:gd name="connsiteY25" fmla="*/ 82588 h 342900"/>
                <a:gd name="connsiteX26" fmla="*/ 316965 w 314325"/>
                <a:gd name="connsiteY26" fmla="*/ 42583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14325" h="342900">
                  <a:moveTo>
                    <a:pt x="316965" y="42583"/>
                  </a:moveTo>
                  <a:cubicBezTo>
                    <a:pt x="316983" y="20489"/>
                    <a:pt x="299087" y="2563"/>
                    <a:pt x="276993" y="2545"/>
                  </a:cubicBezTo>
                  <a:cubicBezTo>
                    <a:pt x="254899" y="2527"/>
                    <a:pt x="236973" y="20423"/>
                    <a:pt x="236955" y="42517"/>
                  </a:cubicBezTo>
                  <a:cubicBezTo>
                    <a:pt x="236944" y="56057"/>
                    <a:pt x="243782" y="68684"/>
                    <a:pt x="255129" y="76073"/>
                  </a:cubicBezTo>
                  <a:lnTo>
                    <a:pt x="225525" y="162598"/>
                  </a:lnTo>
                  <a:lnTo>
                    <a:pt x="225525" y="162598"/>
                  </a:lnTo>
                  <a:cubicBezTo>
                    <a:pt x="217354" y="162589"/>
                    <a:pt x="209377" y="165082"/>
                    <a:pt x="202665" y="169742"/>
                  </a:cubicBezTo>
                  <a:lnTo>
                    <a:pt x="143000" y="124993"/>
                  </a:lnTo>
                  <a:cubicBezTo>
                    <a:pt x="150652" y="104266"/>
                    <a:pt x="140051" y="81261"/>
                    <a:pt x="119324" y="73610"/>
                  </a:cubicBezTo>
                  <a:cubicBezTo>
                    <a:pt x="98597" y="65959"/>
                    <a:pt x="75592" y="76559"/>
                    <a:pt x="67941" y="97286"/>
                  </a:cubicBezTo>
                  <a:cubicBezTo>
                    <a:pt x="61556" y="114583"/>
                    <a:pt x="67820" y="134003"/>
                    <a:pt x="83107" y="144310"/>
                  </a:cubicBezTo>
                  <a:lnTo>
                    <a:pt x="44988" y="265468"/>
                  </a:lnTo>
                  <a:lnTo>
                    <a:pt x="42645" y="265468"/>
                  </a:lnTo>
                  <a:cubicBezTo>
                    <a:pt x="20551" y="265416"/>
                    <a:pt x="2598" y="283283"/>
                    <a:pt x="2545" y="305378"/>
                  </a:cubicBezTo>
                  <a:cubicBezTo>
                    <a:pt x="2492" y="327472"/>
                    <a:pt x="20360" y="345426"/>
                    <a:pt x="42455" y="345478"/>
                  </a:cubicBezTo>
                  <a:cubicBezTo>
                    <a:pt x="64549" y="345531"/>
                    <a:pt x="82502" y="327662"/>
                    <a:pt x="82555" y="305568"/>
                  </a:cubicBezTo>
                  <a:cubicBezTo>
                    <a:pt x="82585" y="292909"/>
                    <a:pt x="76622" y="280983"/>
                    <a:pt x="66476" y="273412"/>
                  </a:cubicBezTo>
                  <a:lnTo>
                    <a:pt x="104938" y="151168"/>
                  </a:lnTo>
                  <a:lnTo>
                    <a:pt x="105510" y="151168"/>
                  </a:lnTo>
                  <a:cubicBezTo>
                    <a:pt x="114074" y="151152"/>
                    <a:pt x="122408" y="148388"/>
                    <a:pt x="129284" y="143281"/>
                  </a:cubicBezTo>
                  <a:lnTo>
                    <a:pt x="188435" y="187573"/>
                  </a:lnTo>
                  <a:cubicBezTo>
                    <a:pt x="186531" y="192356"/>
                    <a:pt x="185543" y="197454"/>
                    <a:pt x="185520" y="202603"/>
                  </a:cubicBezTo>
                  <a:cubicBezTo>
                    <a:pt x="185511" y="224697"/>
                    <a:pt x="203415" y="242615"/>
                    <a:pt x="225510" y="242624"/>
                  </a:cubicBezTo>
                  <a:cubicBezTo>
                    <a:pt x="247604" y="242632"/>
                    <a:pt x="265521" y="224728"/>
                    <a:pt x="265530" y="202635"/>
                  </a:cubicBezTo>
                  <a:cubicBezTo>
                    <a:pt x="265535" y="189149"/>
                    <a:pt x="258746" y="176568"/>
                    <a:pt x="247471" y="169170"/>
                  </a:cubicBezTo>
                  <a:lnTo>
                    <a:pt x="276960" y="82588"/>
                  </a:lnTo>
                  <a:cubicBezTo>
                    <a:pt x="299054" y="82588"/>
                    <a:pt x="316965" y="64677"/>
                    <a:pt x="316965" y="42583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E844548-67DC-455D-AB90-B44CC3AFD4A0}"/>
                </a:ext>
              </a:extLst>
            </p:cNvPr>
            <p:cNvSpPr/>
            <p:nvPr/>
          </p:nvSpPr>
          <p:spPr>
            <a:xfrm>
              <a:off x="5899145" y="4598036"/>
              <a:ext cx="394335" cy="400050"/>
            </a:xfrm>
            <a:custGeom>
              <a:avLst/>
              <a:gdLst>
                <a:gd name="connsiteX0" fmla="*/ 36835 w 394335"/>
                <a:gd name="connsiteY0" fmla="*/ 2545 h 400050"/>
                <a:gd name="connsiteX1" fmla="*/ 2545 w 394335"/>
                <a:gd name="connsiteY1" fmla="*/ 2545 h 400050"/>
                <a:gd name="connsiteX2" fmla="*/ 2545 w 394335"/>
                <a:gd name="connsiteY2" fmla="*/ 402595 h 400050"/>
                <a:gd name="connsiteX3" fmla="*/ 396880 w 394335"/>
                <a:gd name="connsiteY3" fmla="*/ 402595 h 400050"/>
                <a:gd name="connsiteX4" fmla="*/ 396880 w 394335"/>
                <a:gd name="connsiteY4" fmla="*/ 368305 h 400050"/>
                <a:gd name="connsiteX5" fmla="*/ 36835 w 394335"/>
                <a:gd name="connsiteY5" fmla="*/ 368305 h 400050"/>
                <a:gd name="connsiteX6" fmla="*/ 36835 w 394335"/>
                <a:gd name="connsiteY6" fmla="*/ 2545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4335" h="400050">
                  <a:moveTo>
                    <a:pt x="36835" y="2545"/>
                  </a:moveTo>
                  <a:lnTo>
                    <a:pt x="2545" y="2545"/>
                  </a:lnTo>
                  <a:lnTo>
                    <a:pt x="2545" y="402595"/>
                  </a:lnTo>
                  <a:lnTo>
                    <a:pt x="396880" y="402595"/>
                  </a:lnTo>
                  <a:lnTo>
                    <a:pt x="396880" y="368305"/>
                  </a:lnTo>
                  <a:lnTo>
                    <a:pt x="36835" y="368305"/>
                  </a:lnTo>
                  <a:lnTo>
                    <a:pt x="36835" y="2545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1" name="Graphic 68" descr="Bullseye">
            <a:extLst>
              <a:ext uri="{FF2B5EF4-FFF2-40B4-BE49-F238E27FC236}">
                <a16:creationId xmlns:a16="http://schemas.microsoft.com/office/drawing/2014/main" id="{3861A85E-EB2D-4EF7-86D1-068FC47C748C}"/>
              </a:ext>
            </a:extLst>
          </p:cNvPr>
          <p:cNvGrpSpPr/>
          <p:nvPr/>
        </p:nvGrpSpPr>
        <p:grpSpPr>
          <a:xfrm>
            <a:off x="5821680" y="1790010"/>
            <a:ext cx="548640" cy="548640"/>
            <a:chOff x="5821680" y="1790010"/>
            <a:chExt cx="548640" cy="548640"/>
          </a:xfrm>
          <a:solidFill>
            <a:schemeClr val="tx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B74ABAF-C94C-442D-ACE4-AC8C438EE283}"/>
                </a:ext>
              </a:extLst>
            </p:cNvPr>
            <p:cNvSpPr/>
            <p:nvPr/>
          </p:nvSpPr>
          <p:spPr>
            <a:xfrm>
              <a:off x="6027161" y="1836043"/>
              <a:ext cx="291465" cy="291465"/>
            </a:xfrm>
            <a:custGeom>
              <a:avLst/>
              <a:gdLst>
                <a:gd name="connsiteX0" fmla="*/ 243146 w 291465"/>
                <a:gd name="connsiteY0" fmla="*/ 53980 h 291465"/>
                <a:gd name="connsiteX1" fmla="*/ 237431 w 291465"/>
                <a:gd name="connsiteY1" fmla="*/ 2545 h 291465"/>
                <a:gd name="connsiteX2" fmla="*/ 174566 w 291465"/>
                <a:gd name="connsiteY2" fmla="*/ 65410 h 291465"/>
                <a:gd name="connsiteX3" fmla="*/ 177995 w 291465"/>
                <a:gd name="connsiteY3" fmla="*/ 95128 h 291465"/>
                <a:gd name="connsiteX4" fmla="*/ 86555 w 291465"/>
                <a:gd name="connsiteY4" fmla="*/ 186568 h 291465"/>
                <a:gd name="connsiteX5" fmla="*/ 59695 w 291465"/>
                <a:gd name="connsiteY5" fmla="*/ 179710 h 291465"/>
                <a:gd name="connsiteX6" fmla="*/ 2545 w 291465"/>
                <a:gd name="connsiteY6" fmla="*/ 236860 h 291465"/>
                <a:gd name="connsiteX7" fmla="*/ 59695 w 291465"/>
                <a:gd name="connsiteY7" fmla="*/ 294010 h 291465"/>
                <a:gd name="connsiteX8" fmla="*/ 116845 w 291465"/>
                <a:gd name="connsiteY8" fmla="*/ 236860 h 291465"/>
                <a:gd name="connsiteX9" fmla="*/ 110558 w 291465"/>
                <a:gd name="connsiteY9" fmla="*/ 210571 h 291465"/>
                <a:gd name="connsiteX10" fmla="*/ 201998 w 291465"/>
                <a:gd name="connsiteY10" fmla="*/ 119131 h 291465"/>
                <a:gd name="connsiteX11" fmla="*/ 231716 w 291465"/>
                <a:gd name="connsiteY11" fmla="*/ 122560 h 291465"/>
                <a:gd name="connsiteX12" fmla="*/ 294581 w 291465"/>
                <a:gd name="connsiteY12" fmla="*/ 59695 h 291465"/>
                <a:gd name="connsiteX13" fmla="*/ 243146 w 291465"/>
                <a:gd name="connsiteY13" fmla="*/ 53980 h 291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91465" h="291465">
                  <a:moveTo>
                    <a:pt x="243146" y="53980"/>
                  </a:moveTo>
                  <a:lnTo>
                    <a:pt x="237431" y="2545"/>
                  </a:lnTo>
                  <a:lnTo>
                    <a:pt x="174566" y="65410"/>
                  </a:lnTo>
                  <a:lnTo>
                    <a:pt x="177995" y="95128"/>
                  </a:lnTo>
                  <a:lnTo>
                    <a:pt x="86555" y="186568"/>
                  </a:lnTo>
                  <a:cubicBezTo>
                    <a:pt x="78554" y="182567"/>
                    <a:pt x="69410" y="179710"/>
                    <a:pt x="59695" y="179710"/>
                  </a:cubicBezTo>
                  <a:cubicBezTo>
                    <a:pt x="28262" y="179710"/>
                    <a:pt x="2545" y="205427"/>
                    <a:pt x="2545" y="236860"/>
                  </a:cubicBezTo>
                  <a:cubicBezTo>
                    <a:pt x="2545" y="268292"/>
                    <a:pt x="28262" y="294010"/>
                    <a:pt x="59695" y="294010"/>
                  </a:cubicBezTo>
                  <a:cubicBezTo>
                    <a:pt x="91127" y="294010"/>
                    <a:pt x="116845" y="268292"/>
                    <a:pt x="116845" y="236860"/>
                  </a:cubicBezTo>
                  <a:cubicBezTo>
                    <a:pt x="116845" y="227144"/>
                    <a:pt x="114559" y="218572"/>
                    <a:pt x="110558" y="210571"/>
                  </a:cubicBezTo>
                  <a:lnTo>
                    <a:pt x="201998" y="119131"/>
                  </a:lnTo>
                  <a:lnTo>
                    <a:pt x="231716" y="122560"/>
                  </a:lnTo>
                  <a:lnTo>
                    <a:pt x="294581" y="59695"/>
                  </a:lnTo>
                  <a:lnTo>
                    <a:pt x="243146" y="53980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77F7C6-497D-4935-8FC3-6746D902E080}"/>
                </a:ext>
              </a:extLst>
            </p:cNvPr>
            <p:cNvSpPr/>
            <p:nvPr/>
          </p:nvSpPr>
          <p:spPr>
            <a:xfrm>
              <a:off x="5867713" y="1853188"/>
              <a:ext cx="434340" cy="434340"/>
            </a:xfrm>
            <a:custGeom>
              <a:avLst/>
              <a:gdLst>
                <a:gd name="connsiteX0" fmla="*/ 407167 w 434340"/>
                <a:gd name="connsiteY0" fmla="*/ 121417 h 434340"/>
                <a:gd name="connsiteX1" fmla="*/ 399737 w 434340"/>
                <a:gd name="connsiteY1" fmla="*/ 129418 h 434340"/>
                <a:gd name="connsiteX2" fmla="*/ 388879 w 434340"/>
                <a:gd name="connsiteY2" fmla="*/ 128275 h 434340"/>
                <a:gd name="connsiteX3" fmla="*/ 376877 w 434340"/>
                <a:gd name="connsiteY3" fmla="*/ 126560 h 434340"/>
                <a:gd name="connsiteX4" fmla="*/ 402595 w 434340"/>
                <a:gd name="connsiteY4" fmla="*/ 219715 h 434340"/>
                <a:gd name="connsiteX5" fmla="*/ 219715 w 434340"/>
                <a:gd name="connsiteY5" fmla="*/ 402595 h 434340"/>
                <a:gd name="connsiteX6" fmla="*/ 36835 w 434340"/>
                <a:gd name="connsiteY6" fmla="*/ 219715 h 434340"/>
                <a:gd name="connsiteX7" fmla="*/ 219715 w 434340"/>
                <a:gd name="connsiteY7" fmla="*/ 36835 h 434340"/>
                <a:gd name="connsiteX8" fmla="*/ 312869 w 434340"/>
                <a:gd name="connsiteY8" fmla="*/ 62552 h 434340"/>
                <a:gd name="connsiteX9" fmla="*/ 311726 w 434340"/>
                <a:gd name="connsiteY9" fmla="*/ 51122 h 434340"/>
                <a:gd name="connsiteX10" fmla="*/ 310012 w 434340"/>
                <a:gd name="connsiteY10" fmla="*/ 39692 h 434340"/>
                <a:gd name="connsiteX11" fmla="*/ 318013 w 434340"/>
                <a:gd name="connsiteY11" fmla="*/ 31691 h 434340"/>
                <a:gd name="connsiteX12" fmla="*/ 322013 w 434340"/>
                <a:gd name="connsiteY12" fmla="*/ 27691 h 434340"/>
                <a:gd name="connsiteX13" fmla="*/ 219715 w 434340"/>
                <a:gd name="connsiteY13" fmla="*/ 2545 h 434340"/>
                <a:gd name="connsiteX14" fmla="*/ 2545 w 434340"/>
                <a:gd name="connsiteY14" fmla="*/ 219715 h 434340"/>
                <a:gd name="connsiteX15" fmla="*/ 219715 w 434340"/>
                <a:gd name="connsiteY15" fmla="*/ 436885 h 434340"/>
                <a:gd name="connsiteX16" fmla="*/ 436885 w 434340"/>
                <a:gd name="connsiteY16" fmla="*/ 219715 h 434340"/>
                <a:gd name="connsiteX17" fmla="*/ 411167 w 434340"/>
                <a:gd name="connsiteY17" fmla="*/ 117988 h 434340"/>
                <a:gd name="connsiteX18" fmla="*/ 407167 w 434340"/>
                <a:gd name="connsiteY18" fmla="*/ 121417 h 434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4340" h="434340">
                  <a:moveTo>
                    <a:pt x="407167" y="121417"/>
                  </a:moveTo>
                  <a:lnTo>
                    <a:pt x="399737" y="129418"/>
                  </a:lnTo>
                  <a:lnTo>
                    <a:pt x="388879" y="128275"/>
                  </a:lnTo>
                  <a:lnTo>
                    <a:pt x="376877" y="126560"/>
                  </a:lnTo>
                  <a:cubicBezTo>
                    <a:pt x="392879" y="153992"/>
                    <a:pt x="402595" y="185425"/>
                    <a:pt x="402595" y="219715"/>
                  </a:cubicBezTo>
                  <a:cubicBezTo>
                    <a:pt x="402595" y="320299"/>
                    <a:pt x="320299" y="402595"/>
                    <a:pt x="219715" y="402595"/>
                  </a:cubicBezTo>
                  <a:cubicBezTo>
                    <a:pt x="119131" y="402595"/>
                    <a:pt x="36835" y="320299"/>
                    <a:pt x="36835" y="219715"/>
                  </a:cubicBezTo>
                  <a:cubicBezTo>
                    <a:pt x="36835" y="119131"/>
                    <a:pt x="119131" y="36835"/>
                    <a:pt x="219715" y="36835"/>
                  </a:cubicBezTo>
                  <a:cubicBezTo>
                    <a:pt x="253433" y="36835"/>
                    <a:pt x="285437" y="45979"/>
                    <a:pt x="312869" y="62552"/>
                  </a:cubicBezTo>
                  <a:lnTo>
                    <a:pt x="311726" y="51122"/>
                  </a:lnTo>
                  <a:lnTo>
                    <a:pt x="310012" y="39692"/>
                  </a:lnTo>
                  <a:lnTo>
                    <a:pt x="318013" y="31691"/>
                  </a:lnTo>
                  <a:lnTo>
                    <a:pt x="322013" y="27691"/>
                  </a:lnTo>
                  <a:cubicBezTo>
                    <a:pt x="291152" y="11689"/>
                    <a:pt x="256862" y="2545"/>
                    <a:pt x="219715" y="2545"/>
                  </a:cubicBezTo>
                  <a:cubicBezTo>
                    <a:pt x="99700" y="2545"/>
                    <a:pt x="2545" y="99700"/>
                    <a:pt x="2545" y="219715"/>
                  </a:cubicBezTo>
                  <a:cubicBezTo>
                    <a:pt x="2545" y="339730"/>
                    <a:pt x="99700" y="436885"/>
                    <a:pt x="219715" y="436885"/>
                  </a:cubicBezTo>
                  <a:cubicBezTo>
                    <a:pt x="339730" y="436885"/>
                    <a:pt x="436885" y="339730"/>
                    <a:pt x="436885" y="219715"/>
                  </a:cubicBezTo>
                  <a:cubicBezTo>
                    <a:pt x="436885" y="182567"/>
                    <a:pt x="427741" y="148277"/>
                    <a:pt x="411167" y="117988"/>
                  </a:cubicBezTo>
                  <a:lnTo>
                    <a:pt x="407167" y="121417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7C46822-A71D-4B26-BE56-7EA5A91DCFF7}"/>
                </a:ext>
              </a:extLst>
            </p:cNvPr>
            <p:cNvSpPr/>
            <p:nvPr/>
          </p:nvSpPr>
          <p:spPr>
            <a:xfrm>
              <a:off x="5947723" y="1933198"/>
              <a:ext cx="274320" cy="274320"/>
            </a:xfrm>
            <a:custGeom>
              <a:avLst/>
              <a:gdLst>
                <a:gd name="connsiteX0" fmla="*/ 235145 w 274320"/>
                <a:gd name="connsiteY0" fmla="*/ 100843 h 274320"/>
                <a:gd name="connsiteX1" fmla="*/ 242575 w 274320"/>
                <a:gd name="connsiteY1" fmla="*/ 139705 h 274320"/>
                <a:gd name="connsiteX2" fmla="*/ 139705 w 274320"/>
                <a:gd name="connsiteY2" fmla="*/ 242575 h 274320"/>
                <a:gd name="connsiteX3" fmla="*/ 36835 w 274320"/>
                <a:gd name="connsiteY3" fmla="*/ 139705 h 274320"/>
                <a:gd name="connsiteX4" fmla="*/ 139705 w 274320"/>
                <a:gd name="connsiteY4" fmla="*/ 36835 h 274320"/>
                <a:gd name="connsiteX5" fmla="*/ 178567 w 274320"/>
                <a:gd name="connsiteY5" fmla="*/ 44264 h 274320"/>
                <a:gd name="connsiteX6" fmla="*/ 204284 w 274320"/>
                <a:gd name="connsiteY6" fmla="*/ 18547 h 274320"/>
                <a:gd name="connsiteX7" fmla="*/ 139705 w 274320"/>
                <a:gd name="connsiteY7" fmla="*/ 2545 h 274320"/>
                <a:gd name="connsiteX8" fmla="*/ 2545 w 274320"/>
                <a:gd name="connsiteY8" fmla="*/ 139705 h 274320"/>
                <a:gd name="connsiteX9" fmla="*/ 139705 w 274320"/>
                <a:gd name="connsiteY9" fmla="*/ 276865 h 274320"/>
                <a:gd name="connsiteX10" fmla="*/ 276865 w 274320"/>
                <a:gd name="connsiteY10" fmla="*/ 139705 h 274320"/>
                <a:gd name="connsiteX11" fmla="*/ 260863 w 274320"/>
                <a:gd name="connsiteY11" fmla="*/ 75125 h 274320"/>
                <a:gd name="connsiteX12" fmla="*/ 235145 w 274320"/>
                <a:gd name="connsiteY12" fmla="*/ 100843 h 27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4320" h="274320">
                  <a:moveTo>
                    <a:pt x="235145" y="100843"/>
                  </a:moveTo>
                  <a:cubicBezTo>
                    <a:pt x="240289" y="112844"/>
                    <a:pt x="242575" y="125989"/>
                    <a:pt x="242575" y="139705"/>
                  </a:cubicBezTo>
                  <a:cubicBezTo>
                    <a:pt x="242575" y="196283"/>
                    <a:pt x="196283" y="242575"/>
                    <a:pt x="139705" y="242575"/>
                  </a:cubicBezTo>
                  <a:cubicBezTo>
                    <a:pt x="83126" y="242575"/>
                    <a:pt x="36835" y="196283"/>
                    <a:pt x="36835" y="139705"/>
                  </a:cubicBezTo>
                  <a:cubicBezTo>
                    <a:pt x="36835" y="83126"/>
                    <a:pt x="83126" y="36835"/>
                    <a:pt x="139705" y="36835"/>
                  </a:cubicBezTo>
                  <a:cubicBezTo>
                    <a:pt x="153421" y="36835"/>
                    <a:pt x="166565" y="39692"/>
                    <a:pt x="178567" y="44264"/>
                  </a:cubicBezTo>
                  <a:lnTo>
                    <a:pt x="204284" y="18547"/>
                  </a:lnTo>
                  <a:cubicBezTo>
                    <a:pt x="184853" y="8260"/>
                    <a:pt x="163136" y="2545"/>
                    <a:pt x="139705" y="2545"/>
                  </a:cubicBezTo>
                  <a:cubicBezTo>
                    <a:pt x="64267" y="2545"/>
                    <a:pt x="2545" y="64267"/>
                    <a:pt x="2545" y="139705"/>
                  </a:cubicBezTo>
                  <a:cubicBezTo>
                    <a:pt x="2545" y="215143"/>
                    <a:pt x="64267" y="276865"/>
                    <a:pt x="139705" y="276865"/>
                  </a:cubicBezTo>
                  <a:cubicBezTo>
                    <a:pt x="215143" y="276865"/>
                    <a:pt x="276865" y="215143"/>
                    <a:pt x="276865" y="139705"/>
                  </a:cubicBezTo>
                  <a:cubicBezTo>
                    <a:pt x="276865" y="116273"/>
                    <a:pt x="271150" y="94556"/>
                    <a:pt x="260863" y="75125"/>
                  </a:cubicBezTo>
                  <a:lnTo>
                    <a:pt x="235145" y="100843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5" name="Graphic 66" descr="Gears">
            <a:extLst>
              <a:ext uri="{FF2B5EF4-FFF2-40B4-BE49-F238E27FC236}">
                <a16:creationId xmlns:a16="http://schemas.microsoft.com/office/drawing/2014/main" id="{28DC61EE-7372-4F06-943D-10D8251B40E5}"/>
              </a:ext>
            </a:extLst>
          </p:cNvPr>
          <p:cNvGrpSpPr/>
          <p:nvPr/>
        </p:nvGrpSpPr>
        <p:grpSpPr>
          <a:xfrm>
            <a:off x="5821680" y="3614194"/>
            <a:ext cx="548640" cy="548640"/>
            <a:chOff x="5821680" y="3614194"/>
            <a:chExt cx="548640" cy="548640"/>
          </a:xfrm>
          <a:solidFill>
            <a:schemeClr val="tx1"/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FC93019-BE38-4259-92CC-99B47FA6B307}"/>
                </a:ext>
              </a:extLst>
            </p:cNvPr>
            <p:cNvSpPr/>
            <p:nvPr/>
          </p:nvSpPr>
          <p:spPr>
            <a:xfrm>
              <a:off x="6034564" y="3658485"/>
              <a:ext cx="251460" cy="251460"/>
            </a:xfrm>
            <a:custGeom>
              <a:avLst/>
              <a:gdLst>
                <a:gd name="connsiteX0" fmla="*/ 126016 w 251460"/>
                <a:gd name="connsiteY0" fmla="*/ 168878 h 251460"/>
                <a:gd name="connsiteX1" fmla="*/ 83153 w 251460"/>
                <a:gd name="connsiteY1" fmla="*/ 126016 h 251460"/>
                <a:gd name="connsiteX2" fmla="*/ 126016 w 251460"/>
                <a:gd name="connsiteY2" fmla="*/ 83153 h 251460"/>
                <a:gd name="connsiteX3" fmla="*/ 168878 w 251460"/>
                <a:gd name="connsiteY3" fmla="*/ 126016 h 251460"/>
                <a:gd name="connsiteX4" fmla="*/ 126016 w 251460"/>
                <a:gd name="connsiteY4" fmla="*/ 168878 h 251460"/>
                <a:gd name="connsiteX5" fmla="*/ 222599 w 251460"/>
                <a:gd name="connsiteY5" fmla="*/ 99155 h 251460"/>
                <a:gd name="connsiteX6" fmla="*/ 213455 w 251460"/>
                <a:gd name="connsiteY6" fmla="*/ 76867 h 251460"/>
                <a:gd name="connsiteX7" fmla="*/ 222599 w 251460"/>
                <a:gd name="connsiteY7" fmla="*/ 50006 h 251460"/>
                <a:gd name="connsiteX8" fmla="*/ 202025 w 251460"/>
                <a:gd name="connsiteY8" fmla="*/ 29432 h 251460"/>
                <a:gd name="connsiteX9" fmla="*/ 175165 w 251460"/>
                <a:gd name="connsiteY9" fmla="*/ 38576 h 251460"/>
                <a:gd name="connsiteX10" fmla="*/ 152876 w 251460"/>
                <a:gd name="connsiteY10" fmla="*/ 29432 h 251460"/>
                <a:gd name="connsiteX11" fmla="*/ 140303 w 251460"/>
                <a:gd name="connsiteY11" fmla="*/ 4286 h 251460"/>
                <a:gd name="connsiteX12" fmla="*/ 111728 w 251460"/>
                <a:gd name="connsiteY12" fmla="*/ 4286 h 251460"/>
                <a:gd name="connsiteX13" fmla="*/ 99155 w 251460"/>
                <a:gd name="connsiteY13" fmla="*/ 29432 h 251460"/>
                <a:gd name="connsiteX14" fmla="*/ 76867 w 251460"/>
                <a:gd name="connsiteY14" fmla="*/ 38576 h 251460"/>
                <a:gd name="connsiteX15" fmla="*/ 50006 w 251460"/>
                <a:gd name="connsiteY15" fmla="*/ 29432 h 251460"/>
                <a:gd name="connsiteX16" fmla="*/ 29432 w 251460"/>
                <a:gd name="connsiteY16" fmla="*/ 50006 h 251460"/>
                <a:gd name="connsiteX17" fmla="*/ 38576 w 251460"/>
                <a:gd name="connsiteY17" fmla="*/ 76867 h 251460"/>
                <a:gd name="connsiteX18" fmla="*/ 29432 w 251460"/>
                <a:gd name="connsiteY18" fmla="*/ 99155 h 251460"/>
                <a:gd name="connsiteX19" fmla="*/ 4286 w 251460"/>
                <a:gd name="connsiteY19" fmla="*/ 111728 h 251460"/>
                <a:gd name="connsiteX20" fmla="*/ 4286 w 251460"/>
                <a:gd name="connsiteY20" fmla="*/ 140303 h 251460"/>
                <a:gd name="connsiteX21" fmla="*/ 29432 w 251460"/>
                <a:gd name="connsiteY21" fmla="*/ 152876 h 251460"/>
                <a:gd name="connsiteX22" fmla="*/ 38576 w 251460"/>
                <a:gd name="connsiteY22" fmla="*/ 175165 h 251460"/>
                <a:gd name="connsiteX23" fmla="*/ 29432 w 251460"/>
                <a:gd name="connsiteY23" fmla="*/ 202025 h 251460"/>
                <a:gd name="connsiteX24" fmla="*/ 49435 w 251460"/>
                <a:gd name="connsiteY24" fmla="*/ 222028 h 251460"/>
                <a:gd name="connsiteX25" fmla="*/ 76295 w 251460"/>
                <a:gd name="connsiteY25" fmla="*/ 212884 h 251460"/>
                <a:gd name="connsiteX26" fmla="*/ 98584 w 251460"/>
                <a:gd name="connsiteY26" fmla="*/ 222028 h 251460"/>
                <a:gd name="connsiteX27" fmla="*/ 111157 w 251460"/>
                <a:gd name="connsiteY27" fmla="*/ 247174 h 251460"/>
                <a:gd name="connsiteX28" fmla="*/ 139732 w 251460"/>
                <a:gd name="connsiteY28" fmla="*/ 247174 h 251460"/>
                <a:gd name="connsiteX29" fmla="*/ 152305 w 251460"/>
                <a:gd name="connsiteY29" fmla="*/ 222028 h 251460"/>
                <a:gd name="connsiteX30" fmla="*/ 174593 w 251460"/>
                <a:gd name="connsiteY30" fmla="*/ 212884 h 251460"/>
                <a:gd name="connsiteX31" fmla="*/ 201454 w 251460"/>
                <a:gd name="connsiteY31" fmla="*/ 222028 h 251460"/>
                <a:gd name="connsiteX32" fmla="*/ 222028 w 251460"/>
                <a:gd name="connsiteY32" fmla="*/ 202025 h 251460"/>
                <a:gd name="connsiteX33" fmla="*/ 212884 w 251460"/>
                <a:gd name="connsiteY33" fmla="*/ 175165 h 251460"/>
                <a:gd name="connsiteX34" fmla="*/ 222599 w 251460"/>
                <a:gd name="connsiteY34" fmla="*/ 152876 h 251460"/>
                <a:gd name="connsiteX35" fmla="*/ 247745 w 251460"/>
                <a:gd name="connsiteY35" fmla="*/ 140303 h 251460"/>
                <a:gd name="connsiteX36" fmla="*/ 247745 w 251460"/>
                <a:gd name="connsiteY36" fmla="*/ 111728 h 251460"/>
                <a:gd name="connsiteX37" fmla="*/ 222599 w 251460"/>
                <a:gd name="connsiteY37" fmla="*/ 99155 h 25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51460" h="251460">
                  <a:moveTo>
                    <a:pt x="126016" y="168878"/>
                  </a:moveTo>
                  <a:cubicBezTo>
                    <a:pt x="102013" y="168878"/>
                    <a:pt x="83153" y="149447"/>
                    <a:pt x="83153" y="126016"/>
                  </a:cubicBezTo>
                  <a:cubicBezTo>
                    <a:pt x="83153" y="102584"/>
                    <a:pt x="102584" y="83153"/>
                    <a:pt x="126016" y="83153"/>
                  </a:cubicBezTo>
                  <a:cubicBezTo>
                    <a:pt x="150019" y="83153"/>
                    <a:pt x="168878" y="102584"/>
                    <a:pt x="168878" y="126016"/>
                  </a:cubicBezTo>
                  <a:cubicBezTo>
                    <a:pt x="168878" y="149447"/>
                    <a:pt x="149447" y="168878"/>
                    <a:pt x="126016" y="168878"/>
                  </a:cubicBezTo>
                  <a:close/>
                  <a:moveTo>
                    <a:pt x="222599" y="99155"/>
                  </a:moveTo>
                  <a:cubicBezTo>
                    <a:pt x="220313" y="91154"/>
                    <a:pt x="217456" y="83725"/>
                    <a:pt x="213455" y="76867"/>
                  </a:cubicBezTo>
                  <a:lnTo>
                    <a:pt x="222599" y="50006"/>
                  </a:lnTo>
                  <a:lnTo>
                    <a:pt x="202025" y="29432"/>
                  </a:lnTo>
                  <a:lnTo>
                    <a:pt x="175165" y="38576"/>
                  </a:lnTo>
                  <a:cubicBezTo>
                    <a:pt x="168307" y="34576"/>
                    <a:pt x="160877" y="31718"/>
                    <a:pt x="152876" y="29432"/>
                  </a:cubicBezTo>
                  <a:lnTo>
                    <a:pt x="140303" y="4286"/>
                  </a:lnTo>
                  <a:lnTo>
                    <a:pt x="111728" y="4286"/>
                  </a:lnTo>
                  <a:lnTo>
                    <a:pt x="99155" y="29432"/>
                  </a:lnTo>
                  <a:cubicBezTo>
                    <a:pt x="91154" y="31718"/>
                    <a:pt x="83725" y="34576"/>
                    <a:pt x="76867" y="38576"/>
                  </a:cubicBezTo>
                  <a:lnTo>
                    <a:pt x="50006" y="29432"/>
                  </a:lnTo>
                  <a:lnTo>
                    <a:pt x="29432" y="50006"/>
                  </a:lnTo>
                  <a:lnTo>
                    <a:pt x="38576" y="76867"/>
                  </a:lnTo>
                  <a:cubicBezTo>
                    <a:pt x="34576" y="83725"/>
                    <a:pt x="31718" y="91154"/>
                    <a:pt x="29432" y="99155"/>
                  </a:cubicBezTo>
                  <a:lnTo>
                    <a:pt x="4286" y="111728"/>
                  </a:lnTo>
                  <a:lnTo>
                    <a:pt x="4286" y="140303"/>
                  </a:lnTo>
                  <a:lnTo>
                    <a:pt x="29432" y="152876"/>
                  </a:lnTo>
                  <a:cubicBezTo>
                    <a:pt x="31718" y="160877"/>
                    <a:pt x="34576" y="168307"/>
                    <a:pt x="38576" y="175165"/>
                  </a:cubicBezTo>
                  <a:lnTo>
                    <a:pt x="29432" y="202025"/>
                  </a:lnTo>
                  <a:lnTo>
                    <a:pt x="49435" y="222028"/>
                  </a:lnTo>
                  <a:lnTo>
                    <a:pt x="76295" y="212884"/>
                  </a:lnTo>
                  <a:cubicBezTo>
                    <a:pt x="83153" y="216884"/>
                    <a:pt x="90583" y="219742"/>
                    <a:pt x="98584" y="222028"/>
                  </a:cubicBezTo>
                  <a:lnTo>
                    <a:pt x="111157" y="247174"/>
                  </a:lnTo>
                  <a:lnTo>
                    <a:pt x="139732" y="247174"/>
                  </a:lnTo>
                  <a:lnTo>
                    <a:pt x="152305" y="222028"/>
                  </a:lnTo>
                  <a:cubicBezTo>
                    <a:pt x="160306" y="219742"/>
                    <a:pt x="167735" y="216884"/>
                    <a:pt x="174593" y="212884"/>
                  </a:cubicBezTo>
                  <a:lnTo>
                    <a:pt x="201454" y="222028"/>
                  </a:lnTo>
                  <a:lnTo>
                    <a:pt x="222028" y="202025"/>
                  </a:lnTo>
                  <a:lnTo>
                    <a:pt x="212884" y="175165"/>
                  </a:lnTo>
                  <a:cubicBezTo>
                    <a:pt x="216884" y="168307"/>
                    <a:pt x="220313" y="160306"/>
                    <a:pt x="222599" y="152876"/>
                  </a:cubicBezTo>
                  <a:lnTo>
                    <a:pt x="247745" y="140303"/>
                  </a:lnTo>
                  <a:lnTo>
                    <a:pt x="247745" y="111728"/>
                  </a:lnTo>
                  <a:lnTo>
                    <a:pt x="222599" y="991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117130AF-24A8-4248-9ECE-1203F8C8E1DC}"/>
                </a:ext>
              </a:extLst>
            </p:cNvPr>
            <p:cNvSpPr/>
            <p:nvPr/>
          </p:nvSpPr>
          <p:spPr>
            <a:xfrm>
              <a:off x="5905405" y="3866511"/>
              <a:ext cx="251460" cy="251460"/>
            </a:xfrm>
            <a:custGeom>
              <a:avLst/>
              <a:gdLst>
                <a:gd name="connsiteX0" fmla="*/ 126016 w 251460"/>
                <a:gd name="connsiteY0" fmla="*/ 168878 h 251460"/>
                <a:gd name="connsiteX1" fmla="*/ 83153 w 251460"/>
                <a:gd name="connsiteY1" fmla="*/ 126016 h 251460"/>
                <a:gd name="connsiteX2" fmla="*/ 126016 w 251460"/>
                <a:gd name="connsiteY2" fmla="*/ 83153 h 251460"/>
                <a:gd name="connsiteX3" fmla="*/ 168878 w 251460"/>
                <a:gd name="connsiteY3" fmla="*/ 126016 h 251460"/>
                <a:gd name="connsiteX4" fmla="*/ 126016 w 251460"/>
                <a:gd name="connsiteY4" fmla="*/ 168878 h 251460"/>
                <a:gd name="connsiteX5" fmla="*/ 126016 w 251460"/>
                <a:gd name="connsiteY5" fmla="*/ 168878 h 251460"/>
                <a:gd name="connsiteX6" fmla="*/ 213455 w 251460"/>
                <a:gd name="connsiteY6" fmla="*/ 76867 h 251460"/>
                <a:gd name="connsiteX7" fmla="*/ 222599 w 251460"/>
                <a:gd name="connsiteY7" fmla="*/ 50006 h 251460"/>
                <a:gd name="connsiteX8" fmla="*/ 202025 w 251460"/>
                <a:gd name="connsiteY8" fmla="*/ 29432 h 251460"/>
                <a:gd name="connsiteX9" fmla="*/ 175165 w 251460"/>
                <a:gd name="connsiteY9" fmla="*/ 38576 h 251460"/>
                <a:gd name="connsiteX10" fmla="*/ 152876 w 251460"/>
                <a:gd name="connsiteY10" fmla="*/ 29432 h 251460"/>
                <a:gd name="connsiteX11" fmla="*/ 140303 w 251460"/>
                <a:gd name="connsiteY11" fmla="*/ 4286 h 251460"/>
                <a:gd name="connsiteX12" fmla="*/ 111728 w 251460"/>
                <a:gd name="connsiteY12" fmla="*/ 4286 h 251460"/>
                <a:gd name="connsiteX13" fmla="*/ 99155 w 251460"/>
                <a:gd name="connsiteY13" fmla="*/ 29432 h 251460"/>
                <a:gd name="connsiteX14" fmla="*/ 76867 w 251460"/>
                <a:gd name="connsiteY14" fmla="*/ 38576 h 251460"/>
                <a:gd name="connsiteX15" fmla="*/ 50006 w 251460"/>
                <a:gd name="connsiteY15" fmla="*/ 29432 h 251460"/>
                <a:gd name="connsiteX16" fmla="*/ 30004 w 251460"/>
                <a:gd name="connsiteY16" fmla="*/ 49435 h 251460"/>
                <a:gd name="connsiteX17" fmla="*/ 38576 w 251460"/>
                <a:gd name="connsiteY17" fmla="*/ 76295 h 251460"/>
                <a:gd name="connsiteX18" fmla="*/ 29432 w 251460"/>
                <a:gd name="connsiteY18" fmla="*/ 98584 h 251460"/>
                <a:gd name="connsiteX19" fmla="*/ 4286 w 251460"/>
                <a:gd name="connsiteY19" fmla="*/ 111157 h 251460"/>
                <a:gd name="connsiteX20" fmla="*/ 4286 w 251460"/>
                <a:gd name="connsiteY20" fmla="*/ 139732 h 251460"/>
                <a:gd name="connsiteX21" fmla="*/ 29432 w 251460"/>
                <a:gd name="connsiteY21" fmla="*/ 152305 h 251460"/>
                <a:gd name="connsiteX22" fmla="*/ 38576 w 251460"/>
                <a:gd name="connsiteY22" fmla="*/ 174593 h 251460"/>
                <a:gd name="connsiteX23" fmla="*/ 30004 w 251460"/>
                <a:gd name="connsiteY23" fmla="*/ 201454 h 251460"/>
                <a:gd name="connsiteX24" fmla="*/ 50006 w 251460"/>
                <a:gd name="connsiteY24" fmla="*/ 221456 h 251460"/>
                <a:gd name="connsiteX25" fmla="*/ 76867 w 251460"/>
                <a:gd name="connsiteY25" fmla="*/ 212884 h 251460"/>
                <a:gd name="connsiteX26" fmla="*/ 99155 w 251460"/>
                <a:gd name="connsiteY26" fmla="*/ 222028 h 251460"/>
                <a:gd name="connsiteX27" fmla="*/ 111728 w 251460"/>
                <a:gd name="connsiteY27" fmla="*/ 247174 h 251460"/>
                <a:gd name="connsiteX28" fmla="*/ 140303 w 251460"/>
                <a:gd name="connsiteY28" fmla="*/ 247174 h 251460"/>
                <a:gd name="connsiteX29" fmla="*/ 152876 w 251460"/>
                <a:gd name="connsiteY29" fmla="*/ 222028 h 251460"/>
                <a:gd name="connsiteX30" fmla="*/ 175165 w 251460"/>
                <a:gd name="connsiteY30" fmla="*/ 212884 h 251460"/>
                <a:gd name="connsiteX31" fmla="*/ 202025 w 251460"/>
                <a:gd name="connsiteY31" fmla="*/ 222028 h 251460"/>
                <a:gd name="connsiteX32" fmla="*/ 222028 w 251460"/>
                <a:gd name="connsiteY32" fmla="*/ 201454 h 251460"/>
                <a:gd name="connsiteX33" fmla="*/ 213455 w 251460"/>
                <a:gd name="connsiteY33" fmla="*/ 175165 h 251460"/>
                <a:gd name="connsiteX34" fmla="*/ 222599 w 251460"/>
                <a:gd name="connsiteY34" fmla="*/ 152876 h 251460"/>
                <a:gd name="connsiteX35" fmla="*/ 247745 w 251460"/>
                <a:gd name="connsiteY35" fmla="*/ 140303 h 251460"/>
                <a:gd name="connsiteX36" fmla="*/ 247745 w 251460"/>
                <a:gd name="connsiteY36" fmla="*/ 111728 h 251460"/>
                <a:gd name="connsiteX37" fmla="*/ 222599 w 251460"/>
                <a:gd name="connsiteY37" fmla="*/ 99155 h 251460"/>
                <a:gd name="connsiteX38" fmla="*/ 213455 w 251460"/>
                <a:gd name="connsiteY38" fmla="*/ 76867 h 25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51460" h="251460">
                  <a:moveTo>
                    <a:pt x="126016" y="168878"/>
                  </a:moveTo>
                  <a:cubicBezTo>
                    <a:pt x="102013" y="168878"/>
                    <a:pt x="83153" y="149447"/>
                    <a:pt x="83153" y="126016"/>
                  </a:cubicBezTo>
                  <a:cubicBezTo>
                    <a:pt x="83153" y="102013"/>
                    <a:pt x="102584" y="83153"/>
                    <a:pt x="126016" y="83153"/>
                  </a:cubicBezTo>
                  <a:cubicBezTo>
                    <a:pt x="150019" y="83153"/>
                    <a:pt x="168878" y="102584"/>
                    <a:pt x="168878" y="126016"/>
                  </a:cubicBezTo>
                  <a:cubicBezTo>
                    <a:pt x="168878" y="149447"/>
                    <a:pt x="150019" y="168878"/>
                    <a:pt x="126016" y="168878"/>
                  </a:cubicBezTo>
                  <a:lnTo>
                    <a:pt x="126016" y="168878"/>
                  </a:lnTo>
                  <a:close/>
                  <a:moveTo>
                    <a:pt x="213455" y="76867"/>
                  </a:moveTo>
                  <a:lnTo>
                    <a:pt x="222599" y="50006"/>
                  </a:lnTo>
                  <a:lnTo>
                    <a:pt x="202025" y="29432"/>
                  </a:lnTo>
                  <a:lnTo>
                    <a:pt x="175165" y="38576"/>
                  </a:lnTo>
                  <a:cubicBezTo>
                    <a:pt x="168307" y="34576"/>
                    <a:pt x="160306" y="31718"/>
                    <a:pt x="152876" y="29432"/>
                  </a:cubicBezTo>
                  <a:lnTo>
                    <a:pt x="140303" y="4286"/>
                  </a:lnTo>
                  <a:lnTo>
                    <a:pt x="111728" y="4286"/>
                  </a:lnTo>
                  <a:lnTo>
                    <a:pt x="99155" y="29432"/>
                  </a:lnTo>
                  <a:cubicBezTo>
                    <a:pt x="91154" y="31718"/>
                    <a:pt x="83725" y="34576"/>
                    <a:pt x="76867" y="38576"/>
                  </a:cubicBezTo>
                  <a:lnTo>
                    <a:pt x="50006" y="29432"/>
                  </a:lnTo>
                  <a:lnTo>
                    <a:pt x="30004" y="49435"/>
                  </a:lnTo>
                  <a:lnTo>
                    <a:pt x="38576" y="76295"/>
                  </a:lnTo>
                  <a:cubicBezTo>
                    <a:pt x="34576" y="83153"/>
                    <a:pt x="31718" y="91154"/>
                    <a:pt x="29432" y="98584"/>
                  </a:cubicBezTo>
                  <a:lnTo>
                    <a:pt x="4286" y="111157"/>
                  </a:lnTo>
                  <a:lnTo>
                    <a:pt x="4286" y="139732"/>
                  </a:lnTo>
                  <a:lnTo>
                    <a:pt x="29432" y="152305"/>
                  </a:lnTo>
                  <a:cubicBezTo>
                    <a:pt x="31718" y="160306"/>
                    <a:pt x="34576" y="167735"/>
                    <a:pt x="38576" y="174593"/>
                  </a:cubicBezTo>
                  <a:lnTo>
                    <a:pt x="30004" y="201454"/>
                  </a:lnTo>
                  <a:lnTo>
                    <a:pt x="50006" y="221456"/>
                  </a:lnTo>
                  <a:lnTo>
                    <a:pt x="76867" y="212884"/>
                  </a:lnTo>
                  <a:cubicBezTo>
                    <a:pt x="83725" y="216884"/>
                    <a:pt x="91154" y="219742"/>
                    <a:pt x="99155" y="222028"/>
                  </a:cubicBezTo>
                  <a:lnTo>
                    <a:pt x="111728" y="247174"/>
                  </a:lnTo>
                  <a:lnTo>
                    <a:pt x="140303" y="247174"/>
                  </a:lnTo>
                  <a:lnTo>
                    <a:pt x="152876" y="222028"/>
                  </a:lnTo>
                  <a:cubicBezTo>
                    <a:pt x="160877" y="219742"/>
                    <a:pt x="168307" y="216884"/>
                    <a:pt x="175165" y="212884"/>
                  </a:cubicBezTo>
                  <a:lnTo>
                    <a:pt x="202025" y="222028"/>
                  </a:lnTo>
                  <a:lnTo>
                    <a:pt x="222028" y="201454"/>
                  </a:lnTo>
                  <a:lnTo>
                    <a:pt x="213455" y="175165"/>
                  </a:lnTo>
                  <a:cubicBezTo>
                    <a:pt x="217456" y="168307"/>
                    <a:pt x="220313" y="160877"/>
                    <a:pt x="222599" y="152876"/>
                  </a:cubicBezTo>
                  <a:lnTo>
                    <a:pt x="247745" y="140303"/>
                  </a:lnTo>
                  <a:lnTo>
                    <a:pt x="247745" y="111728"/>
                  </a:lnTo>
                  <a:lnTo>
                    <a:pt x="222599" y="99155"/>
                  </a:lnTo>
                  <a:cubicBezTo>
                    <a:pt x="220313" y="91154"/>
                    <a:pt x="217456" y="83725"/>
                    <a:pt x="213455" y="7686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8" name="Graphic 64" descr="Person with idea">
            <a:extLst>
              <a:ext uri="{FF2B5EF4-FFF2-40B4-BE49-F238E27FC236}">
                <a16:creationId xmlns:a16="http://schemas.microsoft.com/office/drawing/2014/main" id="{C9CF22A1-F5B8-4CCE-9F5F-0D6656CB0706}"/>
              </a:ext>
            </a:extLst>
          </p:cNvPr>
          <p:cNvGrpSpPr/>
          <p:nvPr/>
        </p:nvGrpSpPr>
        <p:grpSpPr>
          <a:xfrm>
            <a:off x="5821680" y="2702102"/>
            <a:ext cx="548640" cy="548640"/>
            <a:chOff x="5821680" y="2702102"/>
            <a:chExt cx="548640" cy="548640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A470681-1D3B-4AC0-BF30-6E5A71ED72FE}"/>
                </a:ext>
              </a:extLst>
            </p:cNvPr>
            <p:cNvSpPr/>
            <p:nvPr/>
          </p:nvSpPr>
          <p:spPr>
            <a:xfrm>
              <a:off x="5903660" y="3103664"/>
              <a:ext cx="200025" cy="102870"/>
            </a:xfrm>
            <a:custGeom>
              <a:avLst/>
              <a:gdLst>
                <a:gd name="connsiteX0" fmla="*/ 200570 w 200025"/>
                <a:gd name="connsiteY0" fmla="*/ 101358 h 102870"/>
                <a:gd name="connsiteX1" fmla="*/ 200570 w 200025"/>
                <a:gd name="connsiteY1" fmla="*/ 51809 h 102870"/>
                <a:gd name="connsiteX2" fmla="*/ 190626 w 200025"/>
                <a:gd name="connsiteY2" fmla="*/ 31978 h 102870"/>
                <a:gd name="connsiteX3" fmla="*/ 142162 w 200025"/>
                <a:gd name="connsiteY3" fmla="*/ 9118 h 102870"/>
                <a:gd name="connsiteX4" fmla="*/ 101414 w 200025"/>
                <a:gd name="connsiteY4" fmla="*/ 2545 h 102870"/>
                <a:gd name="connsiteX5" fmla="*/ 60895 w 200025"/>
                <a:gd name="connsiteY5" fmla="*/ 8832 h 102870"/>
                <a:gd name="connsiteX6" fmla="*/ 12432 w 200025"/>
                <a:gd name="connsiteY6" fmla="*/ 31692 h 102870"/>
                <a:gd name="connsiteX7" fmla="*/ 2545 w 200025"/>
                <a:gd name="connsiteY7" fmla="*/ 51523 h 102870"/>
                <a:gd name="connsiteX8" fmla="*/ 2545 w 200025"/>
                <a:gd name="connsiteY8" fmla="*/ 101358 h 10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025" h="102870">
                  <a:moveTo>
                    <a:pt x="200570" y="101358"/>
                  </a:moveTo>
                  <a:lnTo>
                    <a:pt x="200570" y="51809"/>
                  </a:lnTo>
                  <a:cubicBezTo>
                    <a:pt x="200772" y="43953"/>
                    <a:pt x="197042" y="36514"/>
                    <a:pt x="190626" y="31978"/>
                  </a:cubicBezTo>
                  <a:cubicBezTo>
                    <a:pt x="176346" y="20892"/>
                    <a:pt x="159799" y="13087"/>
                    <a:pt x="142162" y="9118"/>
                  </a:cubicBezTo>
                  <a:cubicBezTo>
                    <a:pt x="128928" y="5145"/>
                    <a:pt x="115227" y="2934"/>
                    <a:pt x="101414" y="2545"/>
                  </a:cubicBezTo>
                  <a:cubicBezTo>
                    <a:pt x="87662" y="2514"/>
                    <a:pt x="73991" y="4635"/>
                    <a:pt x="60895" y="8832"/>
                  </a:cubicBezTo>
                  <a:cubicBezTo>
                    <a:pt x="43509" y="13507"/>
                    <a:pt x="27097" y="21249"/>
                    <a:pt x="12432" y="31692"/>
                  </a:cubicBezTo>
                  <a:cubicBezTo>
                    <a:pt x="6237" y="36410"/>
                    <a:pt x="2584" y="43736"/>
                    <a:pt x="2545" y="51523"/>
                  </a:cubicBezTo>
                  <a:lnTo>
                    <a:pt x="2545" y="101358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AEC0EAC-2064-4E2F-A497-116750EE17E4}"/>
                </a:ext>
              </a:extLst>
            </p:cNvPr>
            <p:cNvSpPr/>
            <p:nvPr/>
          </p:nvSpPr>
          <p:spPr>
            <a:xfrm>
              <a:off x="5952980" y="2991022"/>
              <a:ext cx="102870" cy="102870"/>
            </a:xfrm>
            <a:custGeom>
              <a:avLst/>
              <a:gdLst>
                <a:gd name="connsiteX0" fmla="*/ 101643 w 102870"/>
                <a:gd name="connsiteY0" fmla="*/ 52094 h 102870"/>
                <a:gd name="connsiteX1" fmla="*/ 52094 w 102870"/>
                <a:gd name="connsiteY1" fmla="*/ 101643 h 102870"/>
                <a:gd name="connsiteX2" fmla="*/ 2545 w 102870"/>
                <a:gd name="connsiteY2" fmla="*/ 52094 h 102870"/>
                <a:gd name="connsiteX3" fmla="*/ 52094 w 102870"/>
                <a:gd name="connsiteY3" fmla="*/ 2545 h 102870"/>
                <a:gd name="connsiteX4" fmla="*/ 101643 w 102870"/>
                <a:gd name="connsiteY4" fmla="*/ 52094 h 10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" h="102870">
                  <a:moveTo>
                    <a:pt x="101643" y="52094"/>
                  </a:moveTo>
                  <a:cubicBezTo>
                    <a:pt x="101643" y="79459"/>
                    <a:pt x="79459" y="101643"/>
                    <a:pt x="52094" y="101643"/>
                  </a:cubicBezTo>
                  <a:cubicBezTo>
                    <a:pt x="24729" y="101643"/>
                    <a:pt x="2545" y="79459"/>
                    <a:pt x="2545" y="52094"/>
                  </a:cubicBezTo>
                  <a:cubicBezTo>
                    <a:pt x="2545" y="24729"/>
                    <a:pt x="24729" y="2545"/>
                    <a:pt x="52094" y="2545"/>
                  </a:cubicBezTo>
                  <a:cubicBezTo>
                    <a:pt x="79459" y="2545"/>
                    <a:pt x="101643" y="24729"/>
                    <a:pt x="101643" y="52094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D2C7C22-7010-4FAE-8F3E-45B2068574C0}"/>
                </a:ext>
              </a:extLst>
            </p:cNvPr>
            <p:cNvSpPr/>
            <p:nvPr/>
          </p:nvSpPr>
          <p:spPr>
            <a:xfrm>
              <a:off x="6023502" y="2750992"/>
              <a:ext cx="262890" cy="268605"/>
            </a:xfrm>
            <a:custGeom>
              <a:avLst/>
              <a:gdLst>
                <a:gd name="connsiteX0" fmla="*/ 251206 w 262890"/>
                <a:gd name="connsiteY0" fmla="*/ 2545 h 268605"/>
                <a:gd name="connsiteX1" fmla="*/ 16319 w 262890"/>
                <a:gd name="connsiteY1" fmla="*/ 2545 h 268605"/>
                <a:gd name="connsiteX2" fmla="*/ 2546 w 262890"/>
                <a:gd name="connsiteY2" fmla="*/ 16490 h 268605"/>
                <a:gd name="connsiteX3" fmla="*/ 2546 w 262890"/>
                <a:gd name="connsiteY3" fmla="*/ 200055 h 268605"/>
                <a:gd name="connsiteX4" fmla="*/ 16146 w 262890"/>
                <a:gd name="connsiteY4" fmla="*/ 213999 h 268605"/>
                <a:gd name="connsiteX5" fmla="*/ 16205 w 262890"/>
                <a:gd name="connsiteY5" fmla="*/ 214000 h 268605"/>
                <a:gd name="connsiteX6" fmla="*/ 59639 w 262890"/>
                <a:gd name="connsiteY6" fmla="*/ 214000 h 268605"/>
                <a:gd name="connsiteX7" fmla="*/ 59639 w 262890"/>
                <a:gd name="connsiteY7" fmla="*/ 271664 h 268605"/>
                <a:gd name="connsiteX8" fmla="*/ 112045 w 262890"/>
                <a:gd name="connsiteY8" fmla="*/ 214000 h 268605"/>
                <a:gd name="connsiteX9" fmla="*/ 250920 w 262890"/>
                <a:gd name="connsiteY9" fmla="*/ 214000 h 268605"/>
                <a:gd name="connsiteX10" fmla="*/ 264694 w 262890"/>
                <a:gd name="connsiteY10" fmla="*/ 200113 h 268605"/>
                <a:gd name="connsiteX11" fmla="*/ 264693 w 262890"/>
                <a:gd name="connsiteY11" fmla="*/ 200055 h 268605"/>
                <a:gd name="connsiteX12" fmla="*/ 264979 w 262890"/>
                <a:gd name="connsiteY12" fmla="*/ 16661 h 268605"/>
                <a:gd name="connsiteX13" fmla="*/ 251437 w 262890"/>
                <a:gd name="connsiteY13" fmla="*/ 2548 h 268605"/>
                <a:gd name="connsiteX14" fmla="*/ 251206 w 262890"/>
                <a:gd name="connsiteY14" fmla="*/ 2545 h 268605"/>
                <a:gd name="connsiteX15" fmla="*/ 171196 w 262890"/>
                <a:gd name="connsiteY15" fmla="*/ 56209 h 268605"/>
                <a:gd name="connsiteX16" fmla="*/ 180054 w 262890"/>
                <a:gd name="connsiteY16" fmla="*/ 47351 h 268605"/>
                <a:gd name="connsiteX17" fmla="*/ 185115 w 262890"/>
                <a:gd name="connsiteY17" fmla="*/ 47909 h 268605"/>
                <a:gd name="connsiteX18" fmla="*/ 185140 w 262890"/>
                <a:gd name="connsiteY18" fmla="*/ 52380 h 268605"/>
                <a:gd name="connsiteX19" fmla="*/ 176282 w 262890"/>
                <a:gd name="connsiteY19" fmla="*/ 61238 h 268605"/>
                <a:gd name="connsiteX20" fmla="*/ 173767 w 262890"/>
                <a:gd name="connsiteY20" fmla="*/ 62267 h 268605"/>
                <a:gd name="connsiteX21" fmla="*/ 171196 w 262890"/>
                <a:gd name="connsiteY21" fmla="*/ 61238 h 268605"/>
                <a:gd name="connsiteX22" fmla="*/ 171367 w 262890"/>
                <a:gd name="connsiteY22" fmla="*/ 56437 h 268605"/>
                <a:gd name="connsiteX23" fmla="*/ 130219 w 262890"/>
                <a:gd name="connsiteY23" fmla="*/ 28777 h 268605"/>
                <a:gd name="connsiteX24" fmla="*/ 133338 w 262890"/>
                <a:gd name="connsiteY24" fmla="*/ 24752 h 268605"/>
                <a:gd name="connsiteX25" fmla="*/ 137363 w 262890"/>
                <a:gd name="connsiteY25" fmla="*/ 27872 h 268605"/>
                <a:gd name="connsiteX26" fmla="*/ 137363 w 262890"/>
                <a:gd name="connsiteY26" fmla="*/ 28777 h 268605"/>
                <a:gd name="connsiteX27" fmla="*/ 137363 w 262890"/>
                <a:gd name="connsiteY27" fmla="*/ 41236 h 268605"/>
                <a:gd name="connsiteX28" fmla="*/ 134244 w 262890"/>
                <a:gd name="connsiteY28" fmla="*/ 45260 h 268605"/>
                <a:gd name="connsiteX29" fmla="*/ 130219 w 262890"/>
                <a:gd name="connsiteY29" fmla="*/ 42141 h 268605"/>
                <a:gd name="connsiteX30" fmla="*/ 130219 w 262890"/>
                <a:gd name="connsiteY30" fmla="*/ 41236 h 268605"/>
                <a:gd name="connsiteX31" fmla="*/ 82556 w 262890"/>
                <a:gd name="connsiteY31" fmla="*/ 46665 h 268605"/>
                <a:gd name="connsiteX32" fmla="*/ 87485 w 262890"/>
                <a:gd name="connsiteY32" fmla="*/ 46565 h 268605"/>
                <a:gd name="connsiteX33" fmla="*/ 87585 w 262890"/>
                <a:gd name="connsiteY33" fmla="*/ 46665 h 268605"/>
                <a:gd name="connsiteX34" fmla="*/ 96444 w 262890"/>
                <a:gd name="connsiteY34" fmla="*/ 55523 h 268605"/>
                <a:gd name="connsiteX35" fmla="*/ 96444 w 262890"/>
                <a:gd name="connsiteY35" fmla="*/ 60552 h 268605"/>
                <a:gd name="connsiteX36" fmla="*/ 93929 w 262890"/>
                <a:gd name="connsiteY36" fmla="*/ 61581 h 268605"/>
                <a:gd name="connsiteX37" fmla="*/ 91357 w 262890"/>
                <a:gd name="connsiteY37" fmla="*/ 60552 h 268605"/>
                <a:gd name="connsiteX38" fmla="*/ 82556 w 262890"/>
                <a:gd name="connsiteY38" fmla="*/ 51694 h 268605"/>
                <a:gd name="connsiteX39" fmla="*/ 82728 w 262890"/>
                <a:gd name="connsiteY39" fmla="*/ 46893 h 268605"/>
                <a:gd name="connsiteX40" fmla="*/ 78213 w 262890"/>
                <a:gd name="connsiteY40" fmla="*/ 99700 h 268605"/>
                <a:gd name="connsiteX41" fmla="*/ 65925 w 262890"/>
                <a:gd name="connsiteY41" fmla="*/ 99700 h 268605"/>
                <a:gd name="connsiteX42" fmla="*/ 62806 w 262890"/>
                <a:gd name="connsiteY42" fmla="*/ 95675 h 268605"/>
                <a:gd name="connsiteX43" fmla="*/ 65925 w 262890"/>
                <a:gd name="connsiteY43" fmla="*/ 92556 h 268605"/>
                <a:gd name="connsiteX44" fmla="*/ 78213 w 262890"/>
                <a:gd name="connsiteY44" fmla="*/ 92556 h 268605"/>
                <a:gd name="connsiteX45" fmla="*/ 82237 w 262890"/>
                <a:gd name="connsiteY45" fmla="*/ 95675 h 268605"/>
                <a:gd name="connsiteX46" fmla="*/ 79118 w 262890"/>
                <a:gd name="connsiteY46" fmla="*/ 99700 h 268605"/>
                <a:gd name="connsiteX47" fmla="*/ 78213 w 262890"/>
                <a:gd name="connsiteY47" fmla="*/ 99700 h 268605"/>
                <a:gd name="connsiteX48" fmla="*/ 96386 w 262890"/>
                <a:gd name="connsiteY48" fmla="*/ 136276 h 268605"/>
                <a:gd name="connsiteX49" fmla="*/ 87528 w 262890"/>
                <a:gd name="connsiteY49" fmla="*/ 145134 h 268605"/>
                <a:gd name="connsiteX50" fmla="*/ 82474 w 262890"/>
                <a:gd name="connsiteY50" fmla="*/ 144519 h 268605"/>
                <a:gd name="connsiteX51" fmla="*/ 82499 w 262890"/>
                <a:gd name="connsiteY51" fmla="*/ 140048 h 268605"/>
                <a:gd name="connsiteX52" fmla="*/ 91300 w 262890"/>
                <a:gd name="connsiteY52" fmla="*/ 131247 h 268605"/>
                <a:gd name="connsiteX53" fmla="*/ 96361 w 262890"/>
                <a:gd name="connsiteY53" fmla="*/ 131805 h 268605"/>
                <a:gd name="connsiteX54" fmla="*/ 96386 w 262890"/>
                <a:gd name="connsiteY54" fmla="*/ 136276 h 268605"/>
                <a:gd name="connsiteX55" fmla="*/ 133648 w 262890"/>
                <a:gd name="connsiteY55" fmla="*/ 176852 h 268605"/>
                <a:gd name="connsiteX56" fmla="*/ 122218 w 262890"/>
                <a:gd name="connsiteY56" fmla="*/ 166508 h 268605"/>
                <a:gd name="connsiteX57" fmla="*/ 144564 w 262890"/>
                <a:gd name="connsiteY57" fmla="*/ 166508 h 268605"/>
                <a:gd name="connsiteX58" fmla="*/ 133648 w 262890"/>
                <a:gd name="connsiteY58" fmla="*/ 176852 h 268605"/>
                <a:gd name="connsiteX59" fmla="*/ 147593 w 262890"/>
                <a:gd name="connsiteY59" fmla="*/ 159365 h 268605"/>
                <a:gd name="connsiteX60" fmla="*/ 119646 w 262890"/>
                <a:gd name="connsiteY60" fmla="*/ 159365 h 268605"/>
                <a:gd name="connsiteX61" fmla="*/ 114503 w 262890"/>
                <a:gd name="connsiteY61" fmla="*/ 154221 h 268605"/>
                <a:gd name="connsiteX62" fmla="*/ 119646 w 262890"/>
                <a:gd name="connsiteY62" fmla="*/ 149078 h 268605"/>
                <a:gd name="connsiteX63" fmla="*/ 147593 w 262890"/>
                <a:gd name="connsiteY63" fmla="*/ 149078 h 268605"/>
                <a:gd name="connsiteX64" fmla="*/ 152736 w 262890"/>
                <a:gd name="connsiteY64" fmla="*/ 154221 h 268605"/>
                <a:gd name="connsiteX65" fmla="*/ 147593 w 262890"/>
                <a:gd name="connsiteY65" fmla="*/ 159365 h 268605"/>
                <a:gd name="connsiteX66" fmla="*/ 154394 w 262890"/>
                <a:gd name="connsiteY66" fmla="*/ 141591 h 268605"/>
                <a:gd name="connsiteX67" fmla="*/ 153879 w 262890"/>
                <a:gd name="connsiteY67" fmla="*/ 141934 h 268605"/>
                <a:gd name="connsiteX68" fmla="*/ 113360 w 262890"/>
                <a:gd name="connsiteY68" fmla="*/ 141934 h 268605"/>
                <a:gd name="connsiteX69" fmla="*/ 112846 w 262890"/>
                <a:gd name="connsiteY69" fmla="*/ 141934 h 268605"/>
                <a:gd name="connsiteX70" fmla="*/ 101987 w 262890"/>
                <a:gd name="connsiteY70" fmla="*/ 124274 h 268605"/>
                <a:gd name="connsiteX71" fmla="*/ 94786 w 262890"/>
                <a:gd name="connsiteY71" fmla="*/ 112444 h 268605"/>
                <a:gd name="connsiteX72" fmla="*/ 91814 w 262890"/>
                <a:gd name="connsiteY72" fmla="*/ 98043 h 268605"/>
                <a:gd name="connsiteX73" fmla="*/ 91814 w 262890"/>
                <a:gd name="connsiteY73" fmla="*/ 96271 h 268605"/>
                <a:gd name="connsiteX74" fmla="*/ 135166 w 262890"/>
                <a:gd name="connsiteY74" fmla="*/ 56012 h 268605"/>
                <a:gd name="connsiteX75" fmla="*/ 175425 w 262890"/>
                <a:gd name="connsiteY75" fmla="*/ 96271 h 268605"/>
                <a:gd name="connsiteX76" fmla="*/ 175425 w 262890"/>
                <a:gd name="connsiteY76" fmla="*/ 97757 h 268605"/>
                <a:gd name="connsiteX77" fmla="*/ 172510 w 262890"/>
                <a:gd name="connsiteY77" fmla="*/ 112216 h 268605"/>
                <a:gd name="connsiteX78" fmla="*/ 165309 w 262890"/>
                <a:gd name="connsiteY78" fmla="*/ 124046 h 268605"/>
                <a:gd name="connsiteX79" fmla="*/ 154394 w 262890"/>
                <a:gd name="connsiteY79" fmla="*/ 141591 h 268605"/>
                <a:gd name="connsiteX80" fmla="*/ 185312 w 262890"/>
                <a:gd name="connsiteY80" fmla="*/ 144334 h 268605"/>
                <a:gd name="connsiteX81" fmla="*/ 182797 w 262890"/>
                <a:gd name="connsiteY81" fmla="*/ 145363 h 268605"/>
                <a:gd name="connsiteX82" fmla="*/ 180225 w 262890"/>
                <a:gd name="connsiteY82" fmla="*/ 144334 h 268605"/>
                <a:gd name="connsiteX83" fmla="*/ 171367 w 262890"/>
                <a:gd name="connsiteY83" fmla="*/ 135476 h 268605"/>
                <a:gd name="connsiteX84" fmla="*/ 171983 w 262890"/>
                <a:gd name="connsiteY84" fmla="*/ 130422 h 268605"/>
                <a:gd name="connsiteX85" fmla="*/ 176454 w 262890"/>
                <a:gd name="connsiteY85" fmla="*/ 130447 h 268605"/>
                <a:gd name="connsiteX86" fmla="*/ 185312 w 262890"/>
                <a:gd name="connsiteY86" fmla="*/ 139248 h 268605"/>
                <a:gd name="connsiteX87" fmla="*/ 185312 w 262890"/>
                <a:gd name="connsiteY87" fmla="*/ 144334 h 268605"/>
                <a:gd name="connsiteX88" fmla="*/ 201314 w 262890"/>
                <a:gd name="connsiteY88" fmla="*/ 99700 h 268605"/>
                <a:gd name="connsiteX89" fmla="*/ 188855 w 262890"/>
                <a:gd name="connsiteY89" fmla="*/ 99700 h 268605"/>
                <a:gd name="connsiteX90" fmla="*/ 184831 w 262890"/>
                <a:gd name="connsiteY90" fmla="*/ 96581 h 268605"/>
                <a:gd name="connsiteX91" fmla="*/ 187950 w 262890"/>
                <a:gd name="connsiteY91" fmla="*/ 92556 h 268605"/>
                <a:gd name="connsiteX92" fmla="*/ 188855 w 262890"/>
                <a:gd name="connsiteY92" fmla="*/ 92556 h 268605"/>
                <a:gd name="connsiteX93" fmla="*/ 201314 w 262890"/>
                <a:gd name="connsiteY93" fmla="*/ 92556 h 268605"/>
                <a:gd name="connsiteX94" fmla="*/ 205338 w 262890"/>
                <a:gd name="connsiteY94" fmla="*/ 95675 h 268605"/>
                <a:gd name="connsiteX95" fmla="*/ 202219 w 262890"/>
                <a:gd name="connsiteY95" fmla="*/ 99700 h 268605"/>
                <a:gd name="connsiteX96" fmla="*/ 201314 w 262890"/>
                <a:gd name="connsiteY96" fmla="*/ 99700 h 268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</a:cxnLst>
              <a:rect l="l" t="t" r="r" b="b"/>
              <a:pathLst>
                <a:path w="262890" h="268605">
                  <a:moveTo>
                    <a:pt x="251206" y="2545"/>
                  </a:moveTo>
                  <a:lnTo>
                    <a:pt x="16319" y="2545"/>
                  </a:lnTo>
                  <a:cubicBezTo>
                    <a:pt x="8672" y="2608"/>
                    <a:pt x="2514" y="8842"/>
                    <a:pt x="2546" y="16490"/>
                  </a:cubicBezTo>
                  <a:lnTo>
                    <a:pt x="2546" y="200055"/>
                  </a:lnTo>
                  <a:cubicBezTo>
                    <a:pt x="2451" y="207661"/>
                    <a:pt x="8540" y="213905"/>
                    <a:pt x="16146" y="213999"/>
                  </a:cubicBezTo>
                  <a:cubicBezTo>
                    <a:pt x="16166" y="213999"/>
                    <a:pt x="16185" y="214000"/>
                    <a:pt x="16205" y="214000"/>
                  </a:cubicBezTo>
                  <a:lnTo>
                    <a:pt x="59639" y="214000"/>
                  </a:lnTo>
                  <a:lnTo>
                    <a:pt x="59639" y="271664"/>
                  </a:lnTo>
                  <a:lnTo>
                    <a:pt x="112045" y="214000"/>
                  </a:lnTo>
                  <a:lnTo>
                    <a:pt x="250920" y="214000"/>
                  </a:lnTo>
                  <a:cubicBezTo>
                    <a:pt x="258558" y="213969"/>
                    <a:pt x="264725" y="207751"/>
                    <a:pt x="264694" y="200113"/>
                  </a:cubicBezTo>
                  <a:cubicBezTo>
                    <a:pt x="264694" y="200094"/>
                    <a:pt x="264693" y="200075"/>
                    <a:pt x="264693" y="200055"/>
                  </a:cubicBezTo>
                  <a:lnTo>
                    <a:pt x="264979" y="16661"/>
                  </a:lnTo>
                  <a:cubicBezTo>
                    <a:pt x="265137" y="9025"/>
                    <a:pt x="259074" y="2706"/>
                    <a:pt x="251437" y="2548"/>
                  </a:cubicBezTo>
                  <a:cubicBezTo>
                    <a:pt x="251360" y="2546"/>
                    <a:pt x="251283" y="2545"/>
                    <a:pt x="251206" y="2545"/>
                  </a:cubicBezTo>
                  <a:close/>
                  <a:moveTo>
                    <a:pt x="171196" y="56209"/>
                  </a:moveTo>
                  <a:lnTo>
                    <a:pt x="180054" y="47351"/>
                  </a:lnTo>
                  <a:cubicBezTo>
                    <a:pt x="181606" y="46107"/>
                    <a:pt x="183872" y="46357"/>
                    <a:pt x="185115" y="47909"/>
                  </a:cubicBezTo>
                  <a:cubicBezTo>
                    <a:pt x="186160" y="49213"/>
                    <a:pt x="186170" y="51064"/>
                    <a:pt x="185140" y="52380"/>
                  </a:cubicBezTo>
                  <a:lnTo>
                    <a:pt x="176282" y="61238"/>
                  </a:lnTo>
                  <a:cubicBezTo>
                    <a:pt x="175614" y="61902"/>
                    <a:pt x="174709" y="62271"/>
                    <a:pt x="173767" y="62267"/>
                  </a:cubicBezTo>
                  <a:cubicBezTo>
                    <a:pt x="172811" y="62262"/>
                    <a:pt x="171891" y="61895"/>
                    <a:pt x="171196" y="61238"/>
                  </a:cubicBezTo>
                  <a:cubicBezTo>
                    <a:pt x="170021" y="59828"/>
                    <a:pt x="170095" y="57760"/>
                    <a:pt x="171367" y="56437"/>
                  </a:cubicBezTo>
                  <a:close/>
                  <a:moveTo>
                    <a:pt x="130219" y="28777"/>
                  </a:moveTo>
                  <a:cubicBezTo>
                    <a:pt x="129969" y="26804"/>
                    <a:pt x="131366" y="25002"/>
                    <a:pt x="133338" y="24752"/>
                  </a:cubicBezTo>
                  <a:cubicBezTo>
                    <a:pt x="135311" y="24502"/>
                    <a:pt x="137113" y="25899"/>
                    <a:pt x="137363" y="27872"/>
                  </a:cubicBezTo>
                  <a:cubicBezTo>
                    <a:pt x="137401" y="28172"/>
                    <a:pt x="137401" y="28476"/>
                    <a:pt x="137363" y="28777"/>
                  </a:cubicBezTo>
                  <a:lnTo>
                    <a:pt x="137363" y="41236"/>
                  </a:lnTo>
                  <a:cubicBezTo>
                    <a:pt x="137613" y="43208"/>
                    <a:pt x="136216" y="45010"/>
                    <a:pt x="134244" y="45260"/>
                  </a:cubicBezTo>
                  <a:cubicBezTo>
                    <a:pt x="132271" y="45510"/>
                    <a:pt x="130469" y="44114"/>
                    <a:pt x="130219" y="42141"/>
                  </a:cubicBezTo>
                  <a:cubicBezTo>
                    <a:pt x="130181" y="41840"/>
                    <a:pt x="130181" y="41536"/>
                    <a:pt x="130219" y="41236"/>
                  </a:cubicBezTo>
                  <a:close/>
                  <a:moveTo>
                    <a:pt x="82556" y="46665"/>
                  </a:moveTo>
                  <a:cubicBezTo>
                    <a:pt x="83889" y="45276"/>
                    <a:pt x="86097" y="45231"/>
                    <a:pt x="87485" y="46565"/>
                  </a:cubicBezTo>
                  <a:cubicBezTo>
                    <a:pt x="87519" y="46597"/>
                    <a:pt x="87553" y="46630"/>
                    <a:pt x="87585" y="46665"/>
                  </a:cubicBezTo>
                  <a:lnTo>
                    <a:pt x="96444" y="55523"/>
                  </a:lnTo>
                  <a:cubicBezTo>
                    <a:pt x="97808" y="56921"/>
                    <a:pt x="97808" y="59154"/>
                    <a:pt x="96444" y="60552"/>
                  </a:cubicBezTo>
                  <a:cubicBezTo>
                    <a:pt x="95775" y="61216"/>
                    <a:pt x="94871" y="61585"/>
                    <a:pt x="93929" y="61581"/>
                  </a:cubicBezTo>
                  <a:cubicBezTo>
                    <a:pt x="92972" y="61576"/>
                    <a:pt x="92053" y="61209"/>
                    <a:pt x="91357" y="60552"/>
                  </a:cubicBezTo>
                  <a:lnTo>
                    <a:pt x="82556" y="51694"/>
                  </a:lnTo>
                  <a:cubicBezTo>
                    <a:pt x="81326" y="50304"/>
                    <a:pt x="81401" y="48192"/>
                    <a:pt x="82728" y="46893"/>
                  </a:cubicBezTo>
                  <a:close/>
                  <a:moveTo>
                    <a:pt x="78213" y="99700"/>
                  </a:moveTo>
                  <a:lnTo>
                    <a:pt x="65925" y="99700"/>
                  </a:lnTo>
                  <a:cubicBezTo>
                    <a:pt x="63953" y="99450"/>
                    <a:pt x="62556" y="97648"/>
                    <a:pt x="62806" y="95675"/>
                  </a:cubicBezTo>
                  <a:cubicBezTo>
                    <a:pt x="63013" y="94046"/>
                    <a:pt x="64296" y="92763"/>
                    <a:pt x="65925" y="92556"/>
                  </a:cubicBezTo>
                  <a:lnTo>
                    <a:pt x="78213" y="92556"/>
                  </a:lnTo>
                  <a:cubicBezTo>
                    <a:pt x="80185" y="92306"/>
                    <a:pt x="81987" y="93703"/>
                    <a:pt x="82237" y="95675"/>
                  </a:cubicBezTo>
                  <a:cubicBezTo>
                    <a:pt x="82487" y="97648"/>
                    <a:pt x="81091" y="99450"/>
                    <a:pt x="79118" y="99700"/>
                  </a:cubicBezTo>
                  <a:cubicBezTo>
                    <a:pt x="78817" y="99738"/>
                    <a:pt x="78513" y="99738"/>
                    <a:pt x="78213" y="99700"/>
                  </a:cubicBezTo>
                  <a:close/>
                  <a:moveTo>
                    <a:pt x="96386" y="136276"/>
                  </a:moveTo>
                  <a:lnTo>
                    <a:pt x="87528" y="145134"/>
                  </a:lnTo>
                  <a:cubicBezTo>
                    <a:pt x="85962" y="146360"/>
                    <a:pt x="83700" y="146085"/>
                    <a:pt x="82474" y="144519"/>
                  </a:cubicBezTo>
                  <a:cubicBezTo>
                    <a:pt x="81444" y="143203"/>
                    <a:pt x="81454" y="141352"/>
                    <a:pt x="82499" y="140048"/>
                  </a:cubicBezTo>
                  <a:lnTo>
                    <a:pt x="91300" y="131247"/>
                  </a:lnTo>
                  <a:cubicBezTo>
                    <a:pt x="92852" y="130003"/>
                    <a:pt x="95118" y="130254"/>
                    <a:pt x="96361" y="131805"/>
                  </a:cubicBezTo>
                  <a:cubicBezTo>
                    <a:pt x="97406" y="133109"/>
                    <a:pt x="97416" y="134960"/>
                    <a:pt x="96386" y="136276"/>
                  </a:cubicBezTo>
                  <a:close/>
                  <a:moveTo>
                    <a:pt x="133648" y="176852"/>
                  </a:moveTo>
                  <a:cubicBezTo>
                    <a:pt x="127737" y="176879"/>
                    <a:pt x="122780" y="172394"/>
                    <a:pt x="122218" y="166508"/>
                  </a:cubicBezTo>
                  <a:lnTo>
                    <a:pt x="144564" y="166508"/>
                  </a:lnTo>
                  <a:cubicBezTo>
                    <a:pt x="144025" y="172202"/>
                    <a:pt x="139362" y="176620"/>
                    <a:pt x="133648" y="176852"/>
                  </a:cubicBezTo>
                  <a:close/>
                  <a:moveTo>
                    <a:pt x="147593" y="159365"/>
                  </a:moveTo>
                  <a:lnTo>
                    <a:pt x="119646" y="159365"/>
                  </a:lnTo>
                  <a:cubicBezTo>
                    <a:pt x="116805" y="159365"/>
                    <a:pt x="114503" y="157062"/>
                    <a:pt x="114503" y="154221"/>
                  </a:cubicBezTo>
                  <a:cubicBezTo>
                    <a:pt x="114503" y="151380"/>
                    <a:pt x="116805" y="149078"/>
                    <a:pt x="119646" y="149078"/>
                  </a:cubicBezTo>
                  <a:lnTo>
                    <a:pt x="147593" y="149078"/>
                  </a:lnTo>
                  <a:cubicBezTo>
                    <a:pt x="150434" y="149078"/>
                    <a:pt x="152736" y="151380"/>
                    <a:pt x="152736" y="154221"/>
                  </a:cubicBezTo>
                  <a:cubicBezTo>
                    <a:pt x="152736" y="157062"/>
                    <a:pt x="150434" y="159365"/>
                    <a:pt x="147593" y="159365"/>
                  </a:cubicBezTo>
                  <a:close/>
                  <a:moveTo>
                    <a:pt x="154394" y="141591"/>
                  </a:moveTo>
                  <a:cubicBezTo>
                    <a:pt x="154304" y="141796"/>
                    <a:pt x="154103" y="141930"/>
                    <a:pt x="153879" y="141934"/>
                  </a:cubicBezTo>
                  <a:lnTo>
                    <a:pt x="113360" y="141934"/>
                  </a:lnTo>
                  <a:cubicBezTo>
                    <a:pt x="113195" y="142001"/>
                    <a:pt x="113011" y="142001"/>
                    <a:pt x="112846" y="141934"/>
                  </a:cubicBezTo>
                  <a:cubicBezTo>
                    <a:pt x="109958" y="135627"/>
                    <a:pt x="106312" y="129697"/>
                    <a:pt x="101987" y="124274"/>
                  </a:cubicBezTo>
                  <a:cubicBezTo>
                    <a:pt x="98895" y="120796"/>
                    <a:pt x="96456" y="116789"/>
                    <a:pt x="94786" y="112444"/>
                  </a:cubicBezTo>
                  <a:cubicBezTo>
                    <a:pt x="92980" y="107849"/>
                    <a:pt x="91975" y="102978"/>
                    <a:pt x="91814" y="98043"/>
                  </a:cubicBezTo>
                  <a:lnTo>
                    <a:pt x="91814" y="96271"/>
                  </a:lnTo>
                  <a:cubicBezTo>
                    <a:pt x="92668" y="73182"/>
                    <a:pt x="112077" y="55158"/>
                    <a:pt x="135166" y="56012"/>
                  </a:cubicBezTo>
                  <a:cubicBezTo>
                    <a:pt x="157056" y="56821"/>
                    <a:pt x="174616" y="74380"/>
                    <a:pt x="175425" y="96271"/>
                  </a:cubicBezTo>
                  <a:lnTo>
                    <a:pt x="175425" y="97757"/>
                  </a:lnTo>
                  <a:cubicBezTo>
                    <a:pt x="175262" y="102705"/>
                    <a:pt x="174277" y="107591"/>
                    <a:pt x="172510" y="112216"/>
                  </a:cubicBezTo>
                  <a:cubicBezTo>
                    <a:pt x="170816" y="116548"/>
                    <a:pt x="168379" y="120551"/>
                    <a:pt x="165309" y="124046"/>
                  </a:cubicBezTo>
                  <a:cubicBezTo>
                    <a:pt x="160985" y="129439"/>
                    <a:pt x="157321" y="135329"/>
                    <a:pt x="154394" y="141591"/>
                  </a:cubicBezTo>
                  <a:close/>
                  <a:moveTo>
                    <a:pt x="185312" y="144334"/>
                  </a:moveTo>
                  <a:cubicBezTo>
                    <a:pt x="184644" y="144998"/>
                    <a:pt x="183739" y="145367"/>
                    <a:pt x="182797" y="145363"/>
                  </a:cubicBezTo>
                  <a:cubicBezTo>
                    <a:pt x="181840" y="145358"/>
                    <a:pt x="180921" y="144991"/>
                    <a:pt x="180225" y="144334"/>
                  </a:cubicBezTo>
                  <a:lnTo>
                    <a:pt x="171367" y="135476"/>
                  </a:lnTo>
                  <a:cubicBezTo>
                    <a:pt x="170141" y="133910"/>
                    <a:pt x="170417" y="131647"/>
                    <a:pt x="171983" y="130422"/>
                  </a:cubicBezTo>
                  <a:cubicBezTo>
                    <a:pt x="173298" y="129392"/>
                    <a:pt x="175150" y="129402"/>
                    <a:pt x="176454" y="130447"/>
                  </a:cubicBezTo>
                  <a:lnTo>
                    <a:pt x="185312" y="139248"/>
                  </a:lnTo>
                  <a:cubicBezTo>
                    <a:pt x="186683" y="140666"/>
                    <a:pt x="186683" y="142916"/>
                    <a:pt x="185312" y="144334"/>
                  </a:cubicBezTo>
                  <a:close/>
                  <a:moveTo>
                    <a:pt x="201314" y="99700"/>
                  </a:moveTo>
                  <a:lnTo>
                    <a:pt x="188855" y="99700"/>
                  </a:lnTo>
                  <a:cubicBezTo>
                    <a:pt x="186882" y="99950"/>
                    <a:pt x="185080" y="98554"/>
                    <a:pt x="184831" y="96581"/>
                  </a:cubicBezTo>
                  <a:cubicBezTo>
                    <a:pt x="184580" y="94608"/>
                    <a:pt x="185977" y="92806"/>
                    <a:pt x="187950" y="92556"/>
                  </a:cubicBezTo>
                  <a:cubicBezTo>
                    <a:pt x="188250" y="92518"/>
                    <a:pt x="188554" y="92518"/>
                    <a:pt x="188855" y="92556"/>
                  </a:cubicBezTo>
                  <a:lnTo>
                    <a:pt x="201314" y="92556"/>
                  </a:lnTo>
                  <a:cubicBezTo>
                    <a:pt x="203287" y="92306"/>
                    <a:pt x="205089" y="93703"/>
                    <a:pt x="205338" y="95675"/>
                  </a:cubicBezTo>
                  <a:cubicBezTo>
                    <a:pt x="205589" y="97648"/>
                    <a:pt x="204192" y="99450"/>
                    <a:pt x="202219" y="99700"/>
                  </a:cubicBezTo>
                  <a:cubicBezTo>
                    <a:pt x="201918" y="99738"/>
                    <a:pt x="201614" y="99738"/>
                    <a:pt x="201314" y="99700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32" name="Graphic 62" descr="Money">
            <a:extLst>
              <a:ext uri="{FF2B5EF4-FFF2-40B4-BE49-F238E27FC236}">
                <a16:creationId xmlns:a16="http://schemas.microsoft.com/office/drawing/2014/main" id="{5F3D0F7F-92BE-4F2E-A1BA-B7B695324ADA}"/>
              </a:ext>
            </a:extLst>
          </p:cNvPr>
          <p:cNvGrpSpPr/>
          <p:nvPr/>
        </p:nvGrpSpPr>
        <p:grpSpPr>
          <a:xfrm>
            <a:off x="5821680" y="5438376"/>
            <a:ext cx="548640" cy="548640"/>
            <a:chOff x="5821680" y="5438376"/>
            <a:chExt cx="548640" cy="548640"/>
          </a:xfrm>
          <a:solidFill>
            <a:schemeClr val="tx1"/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4956483-66AF-49E6-9726-74D6DDD74780}"/>
                </a:ext>
              </a:extLst>
            </p:cNvPr>
            <p:cNvSpPr/>
            <p:nvPr/>
          </p:nvSpPr>
          <p:spPr>
            <a:xfrm>
              <a:off x="5841995" y="5664431"/>
              <a:ext cx="502920" cy="228600"/>
            </a:xfrm>
            <a:custGeom>
              <a:avLst/>
              <a:gdLst>
                <a:gd name="connsiteX0" fmla="*/ 471175 w 502920"/>
                <a:gd name="connsiteY0" fmla="*/ 179710 h 228600"/>
                <a:gd name="connsiteX1" fmla="*/ 454030 w 502920"/>
                <a:gd name="connsiteY1" fmla="*/ 196855 h 228600"/>
                <a:gd name="connsiteX2" fmla="*/ 59695 w 502920"/>
                <a:gd name="connsiteY2" fmla="*/ 196855 h 228600"/>
                <a:gd name="connsiteX3" fmla="*/ 36835 w 502920"/>
                <a:gd name="connsiteY3" fmla="*/ 173995 h 228600"/>
                <a:gd name="connsiteX4" fmla="*/ 36835 w 502920"/>
                <a:gd name="connsiteY4" fmla="*/ 59695 h 228600"/>
                <a:gd name="connsiteX5" fmla="*/ 59695 w 502920"/>
                <a:gd name="connsiteY5" fmla="*/ 36835 h 228600"/>
                <a:gd name="connsiteX6" fmla="*/ 454030 w 502920"/>
                <a:gd name="connsiteY6" fmla="*/ 36835 h 228600"/>
                <a:gd name="connsiteX7" fmla="*/ 471175 w 502920"/>
                <a:gd name="connsiteY7" fmla="*/ 53980 h 228600"/>
                <a:gd name="connsiteX8" fmla="*/ 471175 w 502920"/>
                <a:gd name="connsiteY8" fmla="*/ 179710 h 228600"/>
                <a:gd name="connsiteX9" fmla="*/ 2545 w 502920"/>
                <a:gd name="connsiteY9" fmla="*/ 2545 h 228600"/>
                <a:gd name="connsiteX10" fmla="*/ 2545 w 502920"/>
                <a:gd name="connsiteY10" fmla="*/ 231145 h 228600"/>
                <a:gd name="connsiteX11" fmla="*/ 505465 w 502920"/>
                <a:gd name="connsiteY11" fmla="*/ 231145 h 228600"/>
                <a:gd name="connsiteX12" fmla="*/ 505465 w 502920"/>
                <a:gd name="connsiteY12" fmla="*/ 2545 h 228600"/>
                <a:gd name="connsiteX13" fmla="*/ 2545 w 502920"/>
                <a:gd name="connsiteY13" fmla="*/ 2545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02920" h="228600">
                  <a:moveTo>
                    <a:pt x="471175" y="179710"/>
                  </a:moveTo>
                  <a:lnTo>
                    <a:pt x="454030" y="196855"/>
                  </a:lnTo>
                  <a:lnTo>
                    <a:pt x="59695" y="196855"/>
                  </a:lnTo>
                  <a:lnTo>
                    <a:pt x="36835" y="173995"/>
                  </a:lnTo>
                  <a:lnTo>
                    <a:pt x="36835" y="59695"/>
                  </a:lnTo>
                  <a:lnTo>
                    <a:pt x="59695" y="36835"/>
                  </a:lnTo>
                  <a:lnTo>
                    <a:pt x="454030" y="36835"/>
                  </a:lnTo>
                  <a:lnTo>
                    <a:pt x="471175" y="53980"/>
                  </a:lnTo>
                  <a:lnTo>
                    <a:pt x="471175" y="179710"/>
                  </a:lnTo>
                  <a:close/>
                  <a:moveTo>
                    <a:pt x="2545" y="2545"/>
                  </a:moveTo>
                  <a:lnTo>
                    <a:pt x="2545" y="231145"/>
                  </a:lnTo>
                  <a:lnTo>
                    <a:pt x="505465" y="231145"/>
                  </a:lnTo>
                  <a:lnTo>
                    <a:pt x="505465" y="2545"/>
                  </a:lnTo>
                  <a:lnTo>
                    <a:pt x="2545" y="2545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7C8395D0-C774-4E74-B64B-269E4B38B523}"/>
                </a:ext>
              </a:extLst>
            </p:cNvPr>
            <p:cNvSpPr/>
            <p:nvPr/>
          </p:nvSpPr>
          <p:spPr>
            <a:xfrm>
              <a:off x="6047735" y="5721581"/>
              <a:ext cx="91440" cy="114300"/>
            </a:xfrm>
            <a:custGeom>
              <a:avLst/>
              <a:gdLst>
                <a:gd name="connsiteX0" fmla="*/ 93985 w 91440"/>
                <a:gd name="connsiteY0" fmla="*/ 59695 h 114300"/>
                <a:gd name="connsiteX1" fmla="*/ 48265 w 91440"/>
                <a:gd name="connsiteY1" fmla="*/ 116845 h 114300"/>
                <a:gd name="connsiteX2" fmla="*/ 2545 w 91440"/>
                <a:gd name="connsiteY2" fmla="*/ 59695 h 114300"/>
                <a:gd name="connsiteX3" fmla="*/ 48265 w 91440"/>
                <a:gd name="connsiteY3" fmla="*/ 2545 h 114300"/>
                <a:gd name="connsiteX4" fmla="*/ 93985 w 91440"/>
                <a:gd name="connsiteY4" fmla="*/ 59695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" h="114300">
                  <a:moveTo>
                    <a:pt x="93985" y="59695"/>
                  </a:moveTo>
                  <a:cubicBezTo>
                    <a:pt x="93985" y="91258"/>
                    <a:pt x="73515" y="116845"/>
                    <a:pt x="48265" y="116845"/>
                  </a:cubicBezTo>
                  <a:cubicBezTo>
                    <a:pt x="23015" y="116845"/>
                    <a:pt x="2545" y="91258"/>
                    <a:pt x="2545" y="59695"/>
                  </a:cubicBezTo>
                  <a:cubicBezTo>
                    <a:pt x="2545" y="28132"/>
                    <a:pt x="23015" y="2545"/>
                    <a:pt x="48265" y="2545"/>
                  </a:cubicBezTo>
                  <a:cubicBezTo>
                    <a:pt x="73515" y="2545"/>
                    <a:pt x="93985" y="28132"/>
                    <a:pt x="93985" y="59695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F4E4EC4-43F7-4291-89DA-35B8F877D478}"/>
                </a:ext>
              </a:extLst>
            </p:cNvPr>
            <p:cNvSpPr/>
            <p:nvPr/>
          </p:nvSpPr>
          <p:spPr>
            <a:xfrm>
              <a:off x="5933435" y="5761586"/>
              <a:ext cx="34290" cy="34290"/>
            </a:xfrm>
            <a:custGeom>
              <a:avLst/>
              <a:gdLst>
                <a:gd name="connsiteX0" fmla="*/ 36835 w 34290"/>
                <a:gd name="connsiteY0" fmla="*/ 19690 h 34290"/>
                <a:gd name="connsiteX1" fmla="*/ 19690 w 34290"/>
                <a:gd name="connsiteY1" fmla="*/ 36835 h 34290"/>
                <a:gd name="connsiteX2" fmla="*/ 2545 w 34290"/>
                <a:gd name="connsiteY2" fmla="*/ 19690 h 34290"/>
                <a:gd name="connsiteX3" fmla="*/ 19690 w 34290"/>
                <a:gd name="connsiteY3" fmla="*/ 2545 h 34290"/>
                <a:gd name="connsiteX4" fmla="*/ 36835 w 34290"/>
                <a:gd name="connsiteY4" fmla="*/ 19690 h 34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" h="34290">
                  <a:moveTo>
                    <a:pt x="36835" y="19690"/>
                  </a:moveTo>
                  <a:cubicBezTo>
                    <a:pt x="36835" y="29159"/>
                    <a:pt x="29159" y="36835"/>
                    <a:pt x="19690" y="36835"/>
                  </a:cubicBezTo>
                  <a:cubicBezTo>
                    <a:pt x="10221" y="36835"/>
                    <a:pt x="2545" y="29159"/>
                    <a:pt x="2545" y="19690"/>
                  </a:cubicBezTo>
                  <a:cubicBezTo>
                    <a:pt x="2545" y="10221"/>
                    <a:pt x="10221" y="2545"/>
                    <a:pt x="19690" y="2545"/>
                  </a:cubicBezTo>
                  <a:cubicBezTo>
                    <a:pt x="29159" y="2545"/>
                    <a:pt x="36835" y="10221"/>
                    <a:pt x="36835" y="19690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B7C9ADD-FE59-4D30-AA5D-0C544B9D17D6}"/>
                </a:ext>
              </a:extLst>
            </p:cNvPr>
            <p:cNvSpPr/>
            <p:nvPr/>
          </p:nvSpPr>
          <p:spPr>
            <a:xfrm>
              <a:off x="6219185" y="5761586"/>
              <a:ext cx="34290" cy="34290"/>
            </a:xfrm>
            <a:custGeom>
              <a:avLst/>
              <a:gdLst>
                <a:gd name="connsiteX0" fmla="*/ 36835 w 34290"/>
                <a:gd name="connsiteY0" fmla="*/ 19690 h 34290"/>
                <a:gd name="connsiteX1" fmla="*/ 19690 w 34290"/>
                <a:gd name="connsiteY1" fmla="*/ 36835 h 34290"/>
                <a:gd name="connsiteX2" fmla="*/ 2545 w 34290"/>
                <a:gd name="connsiteY2" fmla="*/ 19690 h 34290"/>
                <a:gd name="connsiteX3" fmla="*/ 19690 w 34290"/>
                <a:gd name="connsiteY3" fmla="*/ 2545 h 34290"/>
                <a:gd name="connsiteX4" fmla="*/ 36835 w 34290"/>
                <a:gd name="connsiteY4" fmla="*/ 19690 h 34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" h="34290">
                  <a:moveTo>
                    <a:pt x="36835" y="19690"/>
                  </a:moveTo>
                  <a:cubicBezTo>
                    <a:pt x="36835" y="29159"/>
                    <a:pt x="29159" y="36835"/>
                    <a:pt x="19690" y="36835"/>
                  </a:cubicBezTo>
                  <a:cubicBezTo>
                    <a:pt x="10221" y="36835"/>
                    <a:pt x="2545" y="29159"/>
                    <a:pt x="2545" y="19690"/>
                  </a:cubicBezTo>
                  <a:cubicBezTo>
                    <a:pt x="2545" y="10221"/>
                    <a:pt x="10221" y="2545"/>
                    <a:pt x="19690" y="2545"/>
                  </a:cubicBezTo>
                  <a:cubicBezTo>
                    <a:pt x="29159" y="2545"/>
                    <a:pt x="36835" y="10221"/>
                    <a:pt x="36835" y="19690"/>
                  </a:cubicBez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990DDDE-C778-43E0-8969-3155215BEEBD}"/>
                </a:ext>
              </a:extLst>
            </p:cNvPr>
            <p:cNvSpPr/>
            <p:nvPr/>
          </p:nvSpPr>
          <p:spPr>
            <a:xfrm>
              <a:off x="5907146" y="5508983"/>
              <a:ext cx="331470" cy="125730"/>
            </a:xfrm>
            <a:custGeom>
              <a:avLst/>
              <a:gdLst>
                <a:gd name="connsiteX0" fmla="*/ 291152 w 331470"/>
                <a:gd name="connsiteY0" fmla="*/ 47693 h 125730"/>
                <a:gd name="connsiteX1" fmla="*/ 299725 w 331470"/>
                <a:gd name="connsiteY1" fmla="*/ 69410 h 125730"/>
                <a:gd name="connsiteX2" fmla="*/ 334015 w 331470"/>
                <a:gd name="connsiteY2" fmla="*/ 62552 h 125730"/>
                <a:gd name="connsiteX3" fmla="*/ 310012 w 331470"/>
                <a:gd name="connsiteY3" fmla="*/ 2545 h 125730"/>
                <a:gd name="connsiteX4" fmla="*/ 2545 w 331470"/>
                <a:gd name="connsiteY4" fmla="*/ 128275 h 125730"/>
                <a:gd name="connsiteX5" fmla="*/ 178567 w 331470"/>
                <a:gd name="connsiteY5" fmla="*/ 93413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1470" h="125730">
                  <a:moveTo>
                    <a:pt x="291152" y="47693"/>
                  </a:moveTo>
                  <a:lnTo>
                    <a:pt x="299725" y="69410"/>
                  </a:lnTo>
                  <a:lnTo>
                    <a:pt x="334015" y="62552"/>
                  </a:lnTo>
                  <a:lnTo>
                    <a:pt x="310012" y="2545"/>
                  </a:lnTo>
                  <a:lnTo>
                    <a:pt x="2545" y="128275"/>
                  </a:lnTo>
                  <a:lnTo>
                    <a:pt x="178567" y="93413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5D5301C-0C25-4BB3-AE44-6184B32E4B7F}"/>
                </a:ext>
              </a:extLst>
            </p:cNvPr>
            <p:cNvSpPr/>
            <p:nvPr/>
          </p:nvSpPr>
          <p:spPr>
            <a:xfrm>
              <a:off x="5990585" y="5583278"/>
              <a:ext cx="308610" cy="62865"/>
            </a:xfrm>
            <a:custGeom>
              <a:avLst/>
              <a:gdLst>
                <a:gd name="connsiteX0" fmla="*/ 177995 w 308610"/>
                <a:gd name="connsiteY0" fmla="*/ 60838 h 62865"/>
                <a:gd name="connsiteX1" fmla="*/ 268292 w 308610"/>
                <a:gd name="connsiteY1" fmla="*/ 43121 h 62865"/>
                <a:gd name="connsiteX2" fmla="*/ 272293 w 308610"/>
                <a:gd name="connsiteY2" fmla="*/ 60838 h 62865"/>
                <a:gd name="connsiteX3" fmla="*/ 307154 w 308610"/>
                <a:gd name="connsiteY3" fmla="*/ 60838 h 62865"/>
                <a:gd name="connsiteX4" fmla="*/ 295724 w 308610"/>
                <a:gd name="connsiteY4" fmla="*/ 2545 h 62865"/>
                <a:gd name="connsiteX5" fmla="*/ 2545 w 308610"/>
                <a:gd name="connsiteY5" fmla="*/ 60838 h 62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8610" h="62865">
                  <a:moveTo>
                    <a:pt x="177995" y="60838"/>
                  </a:moveTo>
                  <a:lnTo>
                    <a:pt x="268292" y="43121"/>
                  </a:lnTo>
                  <a:lnTo>
                    <a:pt x="272293" y="60838"/>
                  </a:lnTo>
                  <a:lnTo>
                    <a:pt x="307154" y="60838"/>
                  </a:lnTo>
                  <a:lnTo>
                    <a:pt x="295724" y="2545"/>
                  </a:lnTo>
                  <a:lnTo>
                    <a:pt x="2545" y="60838"/>
                  </a:lnTo>
                  <a:close/>
                </a:path>
              </a:pathLst>
            </a:custGeom>
            <a:grpFill/>
            <a:ln w="56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248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Lamiye</cp:lastModifiedBy>
  <cp:revision>175</cp:revision>
  <dcterms:created xsi:type="dcterms:W3CDTF">2022-03-04T06:43:57Z</dcterms:created>
  <dcterms:modified xsi:type="dcterms:W3CDTF">2022-04-27T09:37:06Z</dcterms:modified>
</cp:coreProperties>
</file>