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3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10" orient="horz" pos="1464" userDrawn="1">
          <p15:clr>
            <a:srgbClr val="A4A3A4"/>
          </p15:clr>
        </p15:guide>
        <p15:guide id="11" pos="21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F3"/>
    <a:srgbClr val="FFB5D7"/>
    <a:srgbClr val="81E9FF"/>
    <a:srgbClr val="74FAC9"/>
    <a:srgbClr val="FFF7D6"/>
    <a:srgbClr val="DBA203"/>
    <a:srgbClr val="CFC204"/>
    <a:srgbClr val="E2733C"/>
    <a:srgbClr val="AD75FC"/>
    <a:srgbClr val="47D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2" d="100"/>
          <a:sy n="82" d="100"/>
        </p:scale>
        <p:origin x="6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orient="horz" pos="1464"/>
        <p:guide pos="21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672840" y="694161"/>
            <a:ext cx="48463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BAR CHART INFOGRAPHIC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3A9344-773B-4A79-974D-F99C2EA467E7}"/>
              </a:ext>
            </a:extLst>
          </p:cNvPr>
          <p:cNvSpPr/>
          <p:nvPr/>
        </p:nvSpPr>
        <p:spPr>
          <a:xfrm>
            <a:off x="6457167" y="5141316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505A2D-7712-48A4-9147-DCA1531413CE}"/>
              </a:ext>
            </a:extLst>
          </p:cNvPr>
          <p:cNvSpPr/>
          <p:nvPr/>
        </p:nvSpPr>
        <p:spPr>
          <a:xfrm>
            <a:off x="6457167" y="47682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D6297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4B4346-EAD9-4B5D-BD36-DBBD7E6D975D}"/>
              </a:ext>
            </a:extLst>
          </p:cNvPr>
          <p:cNvSpPr/>
          <p:nvPr/>
        </p:nvSpPr>
        <p:spPr>
          <a:xfrm>
            <a:off x="6457167" y="3567668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E705F5C-B207-4546-9ABC-CACA5791BBCC}"/>
              </a:ext>
            </a:extLst>
          </p:cNvPr>
          <p:cNvSpPr/>
          <p:nvPr/>
        </p:nvSpPr>
        <p:spPr>
          <a:xfrm>
            <a:off x="6457167" y="318976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A7E1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1BB11D-AC8E-452D-9C74-67AE438182AA}"/>
              </a:ext>
            </a:extLst>
          </p:cNvPr>
          <p:cNvSpPr/>
          <p:nvPr/>
        </p:nvSpPr>
        <p:spPr>
          <a:xfrm>
            <a:off x="6457167" y="1989195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56A9F49-BB94-42AF-9E36-957DD90920BE}"/>
              </a:ext>
            </a:extLst>
          </p:cNvPr>
          <p:cNvSpPr/>
          <p:nvPr/>
        </p:nvSpPr>
        <p:spPr>
          <a:xfrm>
            <a:off x="6457167" y="161129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5CB85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CF53AE6-17B8-AB87-3265-CD457D91DE46}"/>
              </a:ext>
            </a:extLst>
          </p:cNvPr>
          <p:cNvGrpSpPr/>
          <p:nvPr/>
        </p:nvGrpSpPr>
        <p:grpSpPr>
          <a:xfrm>
            <a:off x="1879305" y="2391836"/>
            <a:ext cx="2957514" cy="3000375"/>
            <a:chOff x="1879305" y="2391836"/>
            <a:chExt cx="2957514" cy="300037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5221ACD-FD9C-4FE6-861B-FC7437EC2A18}"/>
                </a:ext>
              </a:extLst>
            </p:cNvPr>
            <p:cNvSpPr/>
            <p:nvPr/>
          </p:nvSpPr>
          <p:spPr>
            <a:xfrm>
              <a:off x="2376081" y="2391836"/>
              <a:ext cx="1389175" cy="1389175"/>
            </a:xfrm>
            <a:custGeom>
              <a:avLst/>
              <a:gdLst>
                <a:gd name="connsiteX0" fmla="*/ 800244 w 1389175"/>
                <a:gd name="connsiteY0" fmla="*/ 0 h 1389175"/>
                <a:gd name="connsiteX1" fmla="*/ 1389175 w 1389175"/>
                <a:gd name="connsiteY1" fmla="*/ 0 h 1389175"/>
                <a:gd name="connsiteX2" fmla="*/ 1389175 w 1389175"/>
                <a:gd name="connsiteY2" fmla="*/ 588932 h 1389175"/>
                <a:gd name="connsiteX3" fmla="*/ 1155145 w 1389175"/>
                <a:gd name="connsiteY3" fmla="*/ 355330 h 1389175"/>
                <a:gd name="connsiteX4" fmla="*/ 120872 w 1389175"/>
                <a:gd name="connsiteY4" fmla="*/ 1389175 h 1389175"/>
                <a:gd name="connsiteX5" fmla="*/ 0 w 1389175"/>
                <a:gd name="connsiteY5" fmla="*/ 1268302 h 1389175"/>
                <a:gd name="connsiteX6" fmla="*/ 1034273 w 1389175"/>
                <a:gd name="connsiteY6" fmla="*/ 234029 h 1389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9175" h="1389175">
                  <a:moveTo>
                    <a:pt x="800244" y="0"/>
                  </a:moveTo>
                  <a:lnTo>
                    <a:pt x="1389175" y="0"/>
                  </a:lnTo>
                  <a:lnTo>
                    <a:pt x="1389175" y="588932"/>
                  </a:lnTo>
                  <a:lnTo>
                    <a:pt x="1155145" y="355330"/>
                  </a:lnTo>
                  <a:lnTo>
                    <a:pt x="120872" y="1389175"/>
                  </a:lnTo>
                  <a:lnTo>
                    <a:pt x="0" y="1268302"/>
                  </a:lnTo>
                  <a:lnTo>
                    <a:pt x="1034273" y="234029"/>
                  </a:lnTo>
                  <a:close/>
                </a:path>
              </a:pathLst>
            </a:custGeom>
            <a:solidFill>
              <a:srgbClr val="962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E65642B-CC8E-4120-854E-92F73F5DB872}"/>
                </a:ext>
              </a:extLst>
            </p:cNvPr>
            <p:cNvSpPr/>
            <p:nvPr/>
          </p:nvSpPr>
          <p:spPr>
            <a:xfrm>
              <a:off x="4193880" y="2391836"/>
              <a:ext cx="642938" cy="2486025"/>
            </a:xfrm>
            <a:custGeom>
              <a:avLst/>
              <a:gdLst>
                <a:gd name="connsiteX0" fmla="*/ 0 w 642938"/>
                <a:gd name="connsiteY0" fmla="*/ 0 h 2486025"/>
                <a:gd name="connsiteX1" fmla="*/ 642938 w 642938"/>
                <a:gd name="connsiteY1" fmla="*/ 0 h 2486025"/>
                <a:gd name="connsiteX2" fmla="*/ 642938 w 642938"/>
                <a:gd name="connsiteY2" fmla="*/ 2486025 h 2486025"/>
                <a:gd name="connsiteX3" fmla="*/ 0 w 642938"/>
                <a:gd name="connsiteY3" fmla="*/ 2486025 h 2486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2938" h="2486025">
                  <a:moveTo>
                    <a:pt x="0" y="0"/>
                  </a:moveTo>
                  <a:lnTo>
                    <a:pt x="642938" y="0"/>
                  </a:lnTo>
                  <a:lnTo>
                    <a:pt x="642938" y="2486025"/>
                  </a:lnTo>
                  <a:lnTo>
                    <a:pt x="0" y="2486025"/>
                  </a:lnTo>
                  <a:close/>
                </a:path>
              </a:pathLst>
            </a:custGeom>
            <a:solidFill>
              <a:srgbClr val="D629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6A3AED2-E730-4384-A857-6F424D31B71F}"/>
                </a:ext>
              </a:extLst>
            </p:cNvPr>
            <p:cNvSpPr/>
            <p:nvPr/>
          </p:nvSpPr>
          <p:spPr>
            <a:xfrm>
              <a:off x="3293768" y="3249086"/>
              <a:ext cx="642938" cy="1628775"/>
            </a:xfrm>
            <a:custGeom>
              <a:avLst/>
              <a:gdLst>
                <a:gd name="connsiteX0" fmla="*/ 0 w 642938"/>
                <a:gd name="connsiteY0" fmla="*/ 0 h 1628775"/>
                <a:gd name="connsiteX1" fmla="*/ 642938 w 642938"/>
                <a:gd name="connsiteY1" fmla="*/ 0 h 1628775"/>
                <a:gd name="connsiteX2" fmla="*/ 642938 w 642938"/>
                <a:gd name="connsiteY2" fmla="*/ 1628775 h 1628775"/>
                <a:gd name="connsiteX3" fmla="*/ 0 w 642938"/>
                <a:gd name="connsiteY3" fmla="*/ 1628775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2938" h="1628775">
                  <a:moveTo>
                    <a:pt x="0" y="0"/>
                  </a:moveTo>
                  <a:lnTo>
                    <a:pt x="642938" y="0"/>
                  </a:lnTo>
                  <a:lnTo>
                    <a:pt x="642938" y="1628775"/>
                  </a:lnTo>
                  <a:lnTo>
                    <a:pt x="0" y="1628775"/>
                  </a:lnTo>
                  <a:close/>
                </a:path>
              </a:pathLst>
            </a:custGeom>
            <a:solidFill>
              <a:srgbClr val="FA7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AB67ACD-F448-4DCF-83E5-B08B9ABE82FF}"/>
                </a:ext>
              </a:extLst>
            </p:cNvPr>
            <p:cNvSpPr/>
            <p:nvPr/>
          </p:nvSpPr>
          <p:spPr>
            <a:xfrm>
              <a:off x="2393655" y="4020611"/>
              <a:ext cx="642938" cy="857250"/>
            </a:xfrm>
            <a:custGeom>
              <a:avLst/>
              <a:gdLst>
                <a:gd name="connsiteX0" fmla="*/ 0 w 642938"/>
                <a:gd name="connsiteY0" fmla="*/ 0 h 857250"/>
                <a:gd name="connsiteX1" fmla="*/ 642938 w 642938"/>
                <a:gd name="connsiteY1" fmla="*/ 0 h 857250"/>
                <a:gd name="connsiteX2" fmla="*/ 642938 w 642938"/>
                <a:gd name="connsiteY2" fmla="*/ 857250 h 857250"/>
                <a:gd name="connsiteX3" fmla="*/ 0 w 642938"/>
                <a:gd name="connsiteY3" fmla="*/ 857250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2938" h="857250">
                  <a:moveTo>
                    <a:pt x="0" y="0"/>
                  </a:moveTo>
                  <a:lnTo>
                    <a:pt x="642938" y="0"/>
                  </a:lnTo>
                  <a:lnTo>
                    <a:pt x="642938" y="857250"/>
                  </a:lnTo>
                  <a:lnTo>
                    <a:pt x="0" y="857250"/>
                  </a:lnTo>
                  <a:close/>
                </a:path>
              </a:pathLst>
            </a:custGeom>
            <a:solidFill>
              <a:srgbClr val="5CB8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9C64E6F-1267-486C-8289-81520253E642}"/>
                </a:ext>
              </a:extLst>
            </p:cNvPr>
            <p:cNvSpPr/>
            <p:nvPr/>
          </p:nvSpPr>
          <p:spPr>
            <a:xfrm>
              <a:off x="1879305" y="2391836"/>
              <a:ext cx="2957514" cy="3000375"/>
            </a:xfrm>
            <a:custGeom>
              <a:avLst/>
              <a:gdLst>
                <a:gd name="connsiteX0" fmla="*/ 0 w 2957514"/>
                <a:gd name="connsiteY0" fmla="*/ 0 h 3000375"/>
                <a:gd name="connsiteX1" fmla="*/ 257175 w 2957514"/>
                <a:gd name="connsiteY1" fmla="*/ 0 h 3000375"/>
                <a:gd name="connsiteX2" fmla="*/ 257175 w 2957514"/>
                <a:gd name="connsiteY2" fmla="*/ 2743200 h 3000375"/>
                <a:gd name="connsiteX3" fmla="*/ 2957514 w 2957514"/>
                <a:gd name="connsiteY3" fmla="*/ 2743200 h 3000375"/>
                <a:gd name="connsiteX4" fmla="*/ 2957514 w 2957514"/>
                <a:gd name="connsiteY4" fmla="*/ 3000375 h 3000375"/>
                <a:gd name="connsiteX5" fmla="*/ 0 w 2957514"/>
                <a:gd name="connsiteY5" fmla="*/ 3000375 h 3000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7514" h="3000375">
                  <a:moveTo>
                    <a:pt x="0" y="0"/>
                  </a:moveTo>
                  <a:lnTo>
                    <a:pt x="257175" y="0"/>
                  </a:lnTo>
                  <a:lnTo>
                    <a:pt x="257175" y="2743200"/>
                  </a:lnTo>
                  <a:lnTo>
                    <a:pt x="2957514" y="2743200"/>
                  </a:lnTo>
                  <a:lnTo>
                    <a:pt x="2957514" y="3000375"/>
                  </a:lnTo>
                  <a:lnTo>
                    <a:pt x="0" y="3000375"/>
                  </a:lnTo>
                  <a:close/>
                </a:path>
              </a:pathLst>
            </a:custGeom>
            <a:solidFill>
              <a:srgbClr val="4F5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5655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672840" y="694161"/>
            <a:ext cx="48463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BAR CHART INFOGRAPHIC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3A9344-773B-4A79-974D-F99C2EA467E7}"/>
              </a:ext>
            </a:extLst>
          </p:cNvPr>
          <p:cNvSpPr/>
          <p:nvPr/>
        </p:nvSpPr>
        <p:spPr>
          <a:xfrm>
            <a:off x="6457167" y="5141316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505A2D-7712-48A4-9147-DCA1531413CE}"/>
              </a:ext>
            </a:extLst>
          </p:cNvPr>
          <p:cNvSpPr/>
          <p:nvPr/>
        </p:nvSpPr>
        <p:spPr>
          <a:xfrm>
            <a:off x="6457167" y="47682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2CC8D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4B4346-EAD9-4B5D-BD36-DBBD7E6D975D}"/>
              </a:ext>
            </a:extLst>
          </p:cNvPr>
          <p:cNvSpPr/>
          <p:nvPr/>
        </p:nvSpPr>
        <p:spPr>
          <a:xfrm>
            <a:off x="6457167" y="3567668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E705F5C-B207-4546-9ABC-CACA5791BBCC}"/>
              </a:ext>
            </a:extLst>
          </p:cNvPr>
          <p:cNvSpPr/>
          <p:nvPr/>
        </p:nvSpPr>
        <p:spPr>
          <a:xfrm>
            <a:off x="6457167" y="318976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FD7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1BB11D-AC8E-452D-9C74-67AE438182AA}"/>
              </a:ext>
            </a:extLst>
          </p:cNvPr>
          <p:cNvSpPr/>
          <p:nvPr/>
        </p:nvSpPr>
        <p:spPr>
          <a:xfrm>
            <a:off x="6457167" y="1989195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56A9F49-BB94-42AF-9E36-957DD90920BE}"/>
              </a:ext>
            </a:extLst>
          </p:cNvPr>
          <p:cNvSpPr/>
          <p:nvPr/>
        </p:nvSpPr>
        <p:spPr>
          <a:xfrm>
            <a:off x="6457167" y="161129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EB753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1D69597-DB67-0831-AB48-39CE0846800A}"/>
              </a:ext>
            </a:extLst>
          </p:cNvPr>
          <p:cNvGrpSpPr/>
          <p:nvPr/>
        </p:nvGrpSpPr>
        <p:grpSpPr>
          <a:xfrm>
            <a:off x="1879305" y="2391836"/>
            <a:ext cx="2957514" cy="3000375"/>
            <a:chOff x="1879305" y="2391836"/>
            <a:chExt cx="2957514" cy="300037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5221ACD-FD9C-4FE6-861B-FC7437EC2A18}"/>
                </a:ext>
              </a:extLst>
            </p:cNvPr>
            <p:cNvSpPr/>
            <p:nvPr/>
          </p:nvSpPr>
          <p:spPr>
            <a:xfrm>
              <a:off x="2376081" y="2391836"/>
              <a:ext cx="1389175" cy="1389175"/>
            </a:xfrm>
            <a:custGeom>
              <a:avLst/>
              <a:gdLst>
                <a:gd name="connsiteX0" fmla="*/ 800244 w 1389175"/>
                <a:gd name="connsiteY0" fmla="*/ 0 h 1389175"/>
                <a:gd name="connsiteX1" fmla="*/ 1389175 w 1389175"/>
                <a:gd name="connsiteY1" fmla="*/ 0 h 1389175"/>
                <a:gd name="connsiteX2" fmla="*/ 1389175 w 1389175"/>
                <a:gd name="connsiteY2" fmla="*/ 588932 h 1389175"/>
                <a:gd name="connsiteX3" fmla="*/ 1155145 w 1389175"/>
                <a:gd name="connsiteY3" fmla="*/ 355330 h 1389175"/>
                <a:gd name="connsiteX4" fmla="*/ 120872 w 1389175"/>
                <a:gd name="connsiteY4" fmla="*/ 1389175 h 1389175"/>
                <a:gd name="connsiteX5" fmla="*/ 0 w 1389175"/>
                <a:gd name="connsiteY5" fmla="*/ 1268302 h 1389175"/>
                <a:gd name="connsiteX6" fmla="*/ 1034273 w 1389175"/>
                <a:gd name="connsiteY6" fmla="*/ 234029 h 1389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9175" h="1389175">
                  <a:moveTo>
                    <a:pt x="800244" y="0"/>
                  </a:moveTo>
                  <a:lnTo>
                    <a:pt x="1389175" y="0"/>
                  </a:lnTo>
                  <a:lnTo>
                    <a:pt x="1389175" y="588932"/>
                  </a:lnTo>
                  <a:lnTo>
                    <a:pt x="1155145" y="355330"/>
                  </a:lnTo>
                  <a:lnTo>
                    <a:pt x="120872" y="1389175"/>
                  </a:lnTo>
                  <a:lnTo>
                    <a:pt x="0" y="1268302"/>
                  </a:lnTo>
                  <a:lnTo>
                    <a:pt x="1034273" y="234029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E65642B-CC8E-4120-854E-92F73F5DB872}"/>
                </a:ext>
              </a:extLst>
            </p:cNvPr>
            <p:cNvSpPr/>
            <p:nvPr/>
          </p:nvSpPr>
          <p:spPr>
            <a:xfrm>
              <a:off x="4193880" y="2391836"/>
              <a:ext cx="642938" cy="2486025"/>
            </a:xfrm>
            <a:custGeom>
              <a:avLst/>
              <a:gdLst>
                <a:gd name="connsiteX0" fmla="*/ 0 w 642938"/>
                <a:gd name="connsiteY0" fmla="*/ 0 h 2486025"/>
                <a:gd name="connsiteX1" fmla="*/ 642938 w 642938"/>
                <a:gd name="connsiteY1" fmla="*/ 0 h 2486025"/>
                <a:gd name="connsiteX2" fmla="*/ 642938 w 642938"/>
                <a:gd name="connsiteY2" fmla="*/ 2486025 h 2486025"/>
                <a:gd name="connsiteX3" fmla="*/ 0 w 642938"/>
                <a:gd name="connsiteY3" fmla="*/ 2486025 h 2486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2938" h="2486025">
                  <a:moveTo>
                    <a:pt x="0" y="0"/>
                  </a:moveTo>
                  <a:lnTo>
                    <a:pt x="642938" y="0"/>
                  </a:lnTo>
                  <a:lnTo>
                    <a:pt x="642938" y="2486025"/>
                  </a:lnTo>
                  <a:lnTo>
                    <a:pt x="0" y="2486025"/>
                  </a:lnTo>
                  <a:close/>
                </a:path>
              </a:pathLst>
            </a:custGeom>
            <a:solidFill>
              <a:srgbClr val="2CC8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6A3AED2-E730-4384-A857-6F424D31B71F}"/>
                </a:ext>
              </a:extLst>
            </p:cNvPr>
            <p:cNvSpPr/>
            <p:nvPr/>
          </p:nvSpPr>
          <p:spPr>
            <a:xfrm>
              <a:off x="3293768" y="3249086"/>
              <a:ext cx="642938" cy="1628775"/>
            </a:xfrm>
            <a:custGeom>
              <a:avLst/>
              <a:gdLst>
                <a:gd name="connsiteX0" fmla="*/ 0 w 642938"/>
                <a:gd name="connsiteY0" fmla="*/ 0 h 1628775"/>
                <a:gd name="connsiteX1" fmla="*/ 642938 w 642938"/>
                <a:gd name="connsiteY1" fmla="*/ 0 h 1628775"/>
                <a:gd name="connsiteX2" fmla="*/ 642938 w 642938"/>
                <a:gd name="connsiteY2" fmla="*/ 1628775 h 1628775"/>
                <a:gd name="connsiteX3" fmla="*/ 0 w 642938"/>
                <a:gd name="connsiteY3" fmla="*/ 1628775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2938" h="1628775">
                  <a:moveTo>
                    <a:pt x="0" y="0"/>
                  </a:moveTo>
                  <a:lnTo>
                    <a:pt x="642938" y="0"/>
                  </a:lnTo>
                  <a:lnTo>
                    <a:pt x="642938" y="1628775"/>
                  </a:lnTo>
                  <a:lnTo>
                    <a:pt x="0" y="1628775"/>
                  </a:lnTo>
                  <a:close/>
                </a:path>
              </a:pathLst>
            </a:custGeom>
            <a:solidFill>
              <a:srgbClr val="FFD7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AB67ACD-F448-4DCF-83E5-B08B9ABE82FF}"/>
                </a:ext>
              </a:extLst>
            </p:cNvPr>
            <p:cNvSpPr/>
            <p:nvPr/>
          </p:nvSpPr>
          <p:spPr>
            <a:xfrm>
              <a:off x="2393655" y="4020611"/>
              <a:ext cx="642938" cy="857250"/>
            </a:xfrm>
            <a:custGeom>
              <a:avLst/>
              <a:gdLst>
                <a:gd name="connsiteX0" fmla="*/ 0 w 642938"/>
                <a:gd name="connsiteY0" fmla="*/ 0 h 857250"/>
                <a:gd name="connsiteX1" fmla="*/ 642938 w 642938"/>
                <a:gd name="connsiteY1" fmla="*/ 0 h 857250"/>
                <a:gd name="connsiteX2" fmla="*/ 642938 w 642938"/>
                <a:gd name="connsiteY2" fmla="*/ 857250 h 857250"/>
                <a:gd name="connsiteX3" fmla="*/ 0 w 642938"/>
                <a:gd name="connsiteY3" fmla="*/ 857250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2938" h="857250">
                  <a:moveTo>
                    <a:pt x="0" y="0"/>
                  </a:moveTo>
                  <a:lnTo>
                    <a:pt x="642938" y="0"/>
                  </a:lnTo>
                  <a:lnTo>
                    <a:pt x="642938" y="857250"/>
                  </a:lnTo>
                  <a:lnTo>
                    <a:pt x="0" y="857250"/>
                  </a:lnTo>
                  <a:close/>
                </a:path>
              </a:pathLst>
            </a:custGeom>
            <a:solidFill>
              <a:srgbClr val="EB75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9C64E6F-1267-486C-8289-81520253E642}"/>
                </a:ext>
              </a:extLst>
            </p:cNvPr>
            <p:cNvSpPr/>
            <p:nvPr/>
          </p:nvSpPr>
          <p:spPr>
            <a:xfrm>
              <a:off x="1879305" y="2391836"/>
              <a:ext cx="2957514" cy="3000375"/>
            </a:xfrm>
            <a:custGeom>
              <a:avLst/>
              <a:gdLst>
                <a:gd name="connsiteX0" fmla="*/ 0 w 2957514"/>
                <a:gd name="connsiteY0" fmla="*/ 0 h 3000375"/>
                <a:gd name="connsiteX1" fmla="*/ 257175 w 2957514"/>
                <a:gd name="connsiteY1" fmla="*/ 0 h 3000375"/>
                <a:gd name="connsiteX2" fmla="*/ 257175 w 2957514"/>
                <a:gd name="connsiteY2" fmla="*/ 2743200 h 3000375"/>
                <a:gd name="connsiteX3" fmla="*/ 2957514 w 2957514"/>
                <a:gd name="connsiteY3" fmla="*/ 2743200 h 3000375"/>
                <a:gd name="connsiteX4" fmla="*/ 2957514 w 2957514"/>
                <a:gd name="connsiteY4" fmla="*/ 3000375 h 3000375"/>
                <a:gd name="connsiteX5" fmla="*/ 0 w 2957514"/>
                <a:gd name="connsiteY5" fmla="*/ 3000375 h 3000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7514" h="3000375">
                  <a:moveTo>
                    <a:pt x="0" y="0"/>
                  </a:moveTo>
                  <a:lnTo>
                    <a:pt x="257175" y="0"/>
                  </a:lnTo>
                  <a:lnTo>
                    <a:pt x="257175" y="2743200"/>
                  </a:lnTo>
                  <a:lnTo>
                    <a:pt x="2957514" y="2743200"/>
                  </a:lnTo>
                  <a:lnTo>
                    <a:pt x="2957514" y="3000375"/>
                  </a:lnTo>
                  <a:lnTo>
                    <a:pt x="0" y="3000375"/>
                  </a:lnTo>
                  <a:close/>
                </a:path>
              </a:pathLst>
            </a:custGeom>
            <a:solidFill>
              <a:srgbClr val="6E00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227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F0D8D6-2087-407A-836B-0C6DBA2E8355}"/>
              </a:ext>
            </a:extLst>
          </p:cNvPr>
          <p:cNvSpPr/>
          <p:nvPr/>
        </p:nvSpPr>
        <p:spPr>
          <a:xfrm>
            <a:off x="3672840" y="694161"/>
            <a:ext cx="48463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BAR CHART INFOGRAPHIC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2AF0BE-4728-4EE7-8844-7538F17E9DF3}"/>
              </a:ext>
            </a:extLst>
          </p:cNvPr>
          <p:cNvSpPr/>
          <p:nvPr/>
        </p:nvSpPr>
        <p:spPr>
          <a:xfrm>
            <a:off x="6457167" y="5141316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5A8AD4-C0C1-462A-999E-F43A2FAA7D59}"/>
              </a:ext>
            </a:extLst>
          </p:cNvPr>
          <p:cNvSpPr/>
          <p:nvPr/>
        </p:nvSpPr>
        <p:spPr>
          <a:xfrm>
            <a:off x="6457167" y="47682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A5A5F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CA3190-4504-47C3-970C-C1C238BB037D}"/>
              </a:ext>
            </a:extLst>
          </p:cNvPr>
          <p:cNvSpPr/>
          <p:nvPr/>
        </p:nvSpPr>
        <p:spPr>
          <a:xfrm>
            <a:off x="6457167" y="3567668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80302C-66B1-4B57-9714-04A4C0238F8C}"/>
              </a:ext>
            </a:extLst>
          </p:cNvPr>
          <p:cNvSpPr/>
          <p:nvPr/>
        </p:nvSpPr>
        <p:spPr>
          <a:xfrm>
            <a:off x="6457167" y="318976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FB5D7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8A3D86-10A0-4E39-A7C3-608010A995DB}"/>
              </a:ext>
            </a:extLst>
          </p:cNvPr>
          <p:cNvSpPr/>
          <p:nvPr/>
        </p:nvSpPr>
        <p:spPr>
          <a:xfrm>
            <a:off x="6457167" y="1989195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0DD03C-208A-4C5B-A5D3-52B7C590F0D6}"/>
              </a:ext>
            </a:extLst>
          </p:cNvPr>
          <p:cNvSpPr/>
          <p:nvPr/>
        </p:nvSpPr>
        <p:spPr>
          <a:xfrm>
            <a:off x="6457167" y="161129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81E9F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EB9CD11-2851-7E6A-2F91-F043617EBBF6}"/>
              </a:ext>
            </a:extLst>
          </p:cNvPr>
          <p:cNvGrpSpPr/>
          <p:nvPr/>
        </p:nvGrpSpPr>
        <p:grpSpPr>
          <a:xfrm>
            <a:off x="1879305" y="2391836"/>
            <a:ext cx="2957514" cy="3000375"/>
            <a:chOff x="1879305" y="2391836"/>
            <a:chExt cx="2957514" cy="3000375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945700E-E6F7-42BF-9E78-B46796277246}"/>
                </a:ext>
              </a:extLst>
            </p:cNvPr>
            <p:cNvSpPr/>
            <p:nvPr/>
          </p:nvSpPr>
          <p:spPr>
            <a:xfrm>
              <a:off x="2376081" y="2391836"/>
              <a:ext cx="1389175" cy="1389175"/>
            </a:xfrm>
            <a:custGeom>
              <a:avLst/>
              <a:gdLst>
                <a:gd name="connsiteX0" fmla="*/ 800244 w 1389175"/>
                <a:gd name="connsiteY0" fmla="*/ 0 h 1389175"/>
                <a:gd name="connsiteX1" fmla="*/ 1389175 w 1389175"/>
                <a:gd name="connsiteY1" fmla="*/ 0 h 1389175"/>
                <a:gd name="connsiteX2" fmla="*/ 1389175 w 1389175"/>
                <a:gd name="connsiteY2" fmla="*/ 588932 h 1389175"/>
                <a:gd name="connsiteX3" fmla="*/ 1155145 w 1389175"/>
                <a:gd name="connsiteY3" fmla="*/ 355330 h 1389175"/>
                <a:gd name="connsiteX4" fmla="*/ 120872 w 1389175"/>
                <a:gd name="connsiteY4" fmla="*/ 1389175 h 1389175"/>
                <a:gd name="connsiteX5" fmla="*/ 0 w 1389175"/>
                <a:gd name="connsiteY5" fmla="*/ 1268302 h 1389175"/>
                <a:gd name="connsiteX6" fmla="*/ 1034273 w 1389175"/>
                <a:gd name="connsiteY6" fmla="*/ 234029 h 1389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9175" h="1389175">
                  <a:moveTo>
                    <a:pt x="800244" y="0"/>
                  </a:moveTo>
                  <a:lnTo>
                    <a:pt x="1389175" y="0"/>
                  </a:lnTo>
                  <a:lnTo>
                    <a:pt x="1389175" y="588932"/>
                  </a:lnTo>
                  <a:lnTo>
                    <a:pt x="1155145" y="355330"/>
                  </a:lnTo>
                  <a:lnTo>
                    <a:pt x="120872" y="1389175"/>
                  </a:lnTo>
                  <a:lnTo>
                    <a:pt x="0" y="1268302"/>
                  </a:lnTo>
                  <a:lnTo>
                    <a:pt x="1034273" y="234029"/>
                  </a:lnTo>
                  <a:close/>
                </a:path>
              </a:pathLst>
            </a:custGeom>
            <a:solidFill>
              <a:srgbClr val="FFF7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6C4D660-19AC-4029-A31E-AA4E1971A882}"/>
                </a:ext>
              </a:extLst>
            </p:cNvPr>
            <p:cNvSpPr/>
            <p:nvPr/>
          </p:nvSpPr>
          <p:spPr>
            <a:xfrm>
              <a:off x="4193880" y="2391836"/>
              <a:ext cx="642938" cy="2486025"/>
            </a:xfrm>
            <a:custGeom>
              <a:avLst/>
              <a:gdLst>
                <a:gd name="connsiteX0" fmla="*/ 0 w 642938"/>
                <a:gd name="connsiteY0" fmla="*/ 0 h 2486025"/>
                <a:gd name="connsiteX1" fmla="*/ 642938 w 642938"/>
                <a:gd name="connsiteY1" fmla="*/ 0 h 2486025"/>
                <a:gd name="connsiteX2" fmla="*/ 642938 w 642938"/>
                <a:gd name="connsiteY2" fmla="*/ 2486025 h 2486025"/>
                <a:gd name="connsiteX3" fmla="*/ 0 w 642938"/>
                <a:gd name="connsiteY3" fmla="*/ 2486025 h 2486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2938" h="2486025">
                  <a:moveTo>
                    <a:pt x="0" y="0"/>
                  </a:moveTo>
                  <a:lnTo>
                    <a:pt x="642938" y="0"/>
                  </a:lnTo>
                  <a:lnTo>
                    <a:pt x="642938" y="2486025"/>
                  </a:lnTo>
                  <a:lnTo>
                    <a:pt x="0" y="2486025"/>
                  </a:lnTo>
                  <a:close/>
                </a:path>
              </a:pathLst>
            </a:custGeom>
            <a:solidFill>
              <a:srgbClr val="A5A5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87A22D1-D5B5-4666-A68F-731F8659077E}"/>
                </a:ext>
              </a:extLst>
            </p:cNvPr>
            <p:cNvSpPr/>
            <p:nvPr/>
          </p:nvSpPr>
          <p:spPr>
            <a:xfrm>
              <a:off x="3293768" y="3249086"/>
              <a:ext cx="642938" cy="1628775"/>
            </a:xfrm>
            <a:custGeom>
              <a:avLst/>
              <a:gdLst>
                <a:gd name="connsiteX0" fmla="*/ 0 w 642938"/>
                <a:gd name="connsiteY0" fmla="*/ 0 h 1628775"/>
                <a:gd name="connsiteX1" fmla="*/ 642938 w 642938"/>
                <a:gd name="connsiteY1" fmla="*/ 0 h 1628775"/>
                <a:gd name="connsiteX2" fmla="*/ 642938 w 642938"/>
                <a:gd name="connsiteY2" fmla="*/ 1628775 h 1628775"/>
                <a:gd name="connsiteX3" fmla="*/ 0 w 642938"/>
                <a:gd name="connsiteY3" fmla="*/ 1628775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2938" h="1628775">
                  <a:moveTo>
                    <a:pt x="0" y="0"/>
                  </a:moveTo>
                  <a:lnTo>
                    <a:pt x="642938" y="0"/>
                  </a:lnTo>
                  <a:lnTo>
                    <a:pt x="642938" y="1628775"/>
                  </a:lnTo>
                  <a:lnTo>
                    <a:pt x="0" y="1628775"/>
                  </a:lnTo>
                  <a:close/>
                </a:path>
              </a:pathLst>
            </a:custGeom>
            <a:solidFill>
              <a:srgbClr val="FFB5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2896A20-7C5C-4B1C-A62D-1CFF0C38A40F}"/>
                </a:ext>
              </a:extLst>
            </p:cNvPr>
            <p:cNvSpPr/>
            <p:nvPr/>
          </p:nvSpPr>
          <p:spPr>
            <a:xfrm>
              <a:off x="2393655" y="4020611"/>
              <a:ext cx="642938" cy="857250"/>
            </a:xfrm>
            <a:custGeom>
              <a:avLst/>
              <a:gdLst>
                <a:gd name="connsiteX0" fmla="*/ 0 w 642938"/>
                <a:gd name="connsiteY0" fmla="*/ 0 h 857250"/>
                <a:gd name="connsiteX1" fmla="*/ 642938 w 642938"/>
                <a:gd name="connsiteY1" fmla="*/ 0 h 857250"/>
                <a:gd name="connsiteX2" fmla="*/ 642938 w 642938"/>
                <a:gd name="connsiteY2" fmla="*/ 857250 h 857250"/>
                <a:gd name="connsiteX3" fmla="*/ 0 w 642938"/>
                <a:gd name="connsiteY3" fmla="*/ 857250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2938" h="857250">
                  <a:moveTo>
                    <a:pt x="0" y="0"/>
                  </a:moveTo>
                  <a:lnTo>
                    <a:pt x="642938" y="0"/>
                  </a:lnTo>
                  <a:lnTo>
                    <a:pt x="642938" y="857250"/>
                  </a:lnTo>
                  <a:lnTo>
                    <a:pt x="0" y="857250"/>
                  </a:lnTo>
                  <a:close/>
                </a:path>
              </a:pathLst>
            </a:custGeom>
            <a:solidFill>
              <a:srgbClr val="81E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F5F3470-30B5-44A1-A3D4-04B2B1F91314}"/>
                </a:ext>
              </a:extLst>
            </p:cNvPr>
            <p:cNvSpPr/>
            <p:nvPr/>
          </p:nvSpPr>
          <p:spPr>
            <a:xfrm>
              <a:off x="1879305" y="2391836"/>
              <a:ext cx="2957514" cy="3000375"/>
            </a:xfrm>
            <a:custGeom>
              <a:avLst/>
              <a:gdLst>
                <a:gd name="connsiteX0" fmla="*/ 0 w 2957514"/>
                <a:gd name="connsiteY0" fmla="*/ 0 h 3000375"/>
                <a:gd name="connsiteX1" fmla="*/ 257175 w 2957514"/>
                <a:gd name="connsiteY1" fmla="*/ 0 h 3000375"/>
                <a:gd name="connsiteX2" fmla="*/ 257175 w 2957514"/>
                <a:gd name="connsiteY2" fmla="*/ 2743200 h 3000375"/>
                <a:gd name="connsiteX3" fmla="*/ 2957514 w 2957514"/>
                <a:gd name="connsiteY3" fmla="*/ 2743200 h 3000375"/>
                <a:gd name="connsiteX4" fmla="*/ 2957514 w 2957514"/>
                <a:gd name="connsiteY4" fmla="*/ 3000375 h 3000375"/>
                <a:gd name="connsiteX5" fmla="*/ 0 w 2957514"/>
                <a:gd name="connsiteY5" fmla="*/ 3000375 h 3000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7514" h="3000375">
                  <a:moveTo>
                    <a:pt x="0" y="0"/>
                  </a:moveTo>
                  <a:lnTo>
                    <a:pt x="257175" y="0"/>
                  </a:lnTo>
                  <a:lnTo>
                    <a:pt x="257175" y="2743200"/>
                  </a:lnTo>
                  <a:lnTo>
                    <a:pt x="2957514" y="2743200"/>
                  </a:lnTo>
                  <a:lnTo>
                    <a:pt x="2957514" y="3000375"/>
                  </a:lnTo>
                  <a:lnTo>
                    <a:pt x="0" y="3000375"/>
                  </a:lnTo>
                  <a:close/>
                </a:path>
              </a:pathLst>
            </a:custGeom>
            <a:solidFill>
              <a:srgbClr val="74FA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284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197</cp:revision>
  <dcterms:created xsi:type="dcterms:W3CDTF">2022-03-04T06:43:57Z</dcterms:created>
  <dcterms:modified xsi:type="dcterms:W3CDTF">2022-10-04T06:12:30Z</dcterms:modified>
</cp:coreProperties>
</file>