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3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10" orient="horz" pos="1464" userDrawn="1">
          <p15:clr>
            <a:srgbClr val="A4A3A4"/>
          </p15:clr>
        </p15:guide>
        <p15:guide id="11" pos="21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80B5"/>
    <a:srgbClr val="FFBC01"/>
    <a:srgbClr val="EA3E70"/>
    <a:srgbClr val="02B58A"/>
    <a:srgbClr val="FFD35C"/>
    <a:srgbClr val="8A9747"/>
    <a:srgbClr val="FAD01A"/>
    <a:srgbClr val="F0090B"/>
    <a:srgbClr val="1704E8"/>
    <a:srgbClr val="F119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3" d="100"/>
          <a:sy n="83" d="100"/>
        </p:scale>
        <p:origin x="586" y="67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orient="horz" pos="1464"/>
        <p:guide pos="21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307080" y="694161"/>
            <a:ext cx="557784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FOUR BANNERS INFOGRAPHIC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29C5543-8A93-4E99-9783-56B0067ECE5B}"/>
              </a:ext>
            </a:extLst>
          </p:cNvPr>
          <p:cNvSpPr/>
          <p:nvPr/>
        </p:nvSpPr>
        <p:spPr>
          <a:xfrm>
            <a:off x="3921297" y="1609205"/>
            <a:ext cx="1920240" cy="2011680"/>
          </a:xfrm>
          <a:custGeom>
            <a:avLst/>
            <a:gdLst>
              <a:gd name="connsiteX0" fmla="*/ 118110 w 1181100"/>
              <a:gd name="connsiteY0" fmla="*/ 0 h 2362200"/>
              <a:gd name="connsiteX1" fmla="*/ 1062990 w 1181100"/>
              <a:gd name="connsiteY1" fmla="*/ 0 h 2362200"/>
              <a:gd name="connsiteX2" fmla="*/ 1181100 w 1181100"/>
              <a:gd name="connsiteY2" fmla="*/ 118110 h 2362200"/>
              <a:gd name="connsiteX3" fmla="*/ 1181100 w 1181100"/>
              <a:gd name="connsiteY3" fmla="*/ 2362200 h 2362200"/>
              <a:gd name="connsiteX4" fmla="*/ 590550 w 1181100"/>
              <a:gd name="connsiteY4" fmla="*/ 1771650 h 2362200"/>
              <a:gd name="connsiteX5" fmla="*/ 0 w 1181100"/>
              <a:gd name="connsiteY5" fmla="*/ 2362200 h 2362200"/>
              <a:gd name="connsiteX6" fmla="*/ 0 w 1181100"/>
              <a:gd name="connsiteY6" fmla="*/ 118110 h 2362200"/>
              <a:gd name="connsiteX7" fmla="*/ 118110 w 1181100"/>
              <a:gd name="connsiteY7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100" h="2362200">
                <a:moveTo>
                  <a:pt x="118110" y="0"/>
                </a:moveTo>
                <a:lnTo>
                  <a:pt x="1062990" y="0"/>
                </a:lnTo>
                <a:cubicBezTo>
                  <a:pt x="1127950" y="0"/>
                  <a:pt x="1181100" y="53150"/>
                  <a:pt x="1181100" y="118110"/>
                </a:cubicBezTo>
                <a:lnTo>
                  <a:pt x="1181100" y="2362200"/>
                </a:lnTo>
                <a:lnTo>
                  <a:pt x="590550" y="1771650"/>
                </a:lnTo>
                <a:lnTo>
                  <a:pt x="0" y="2362200"/>
                </a:lnTo>
                <a:lnTo>
                  <a:pt x="0" y="118110"/>
                </a:lnTo>
                <a:cubicBezTo>
                  <a:pt x="0" y="53150"/>
                  <a:pt x="53150" y="0"/>
                  <a:pt x="118110" y="0"/>
                </a:cubicBezTo>
                <a:close/>
              </a:path>
            </a:pathLst>
          </a:custGeom>
          <a:solidFill>
            <a:srgbClr val="02B5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2" name="Graphic 15" descr="Bullseye">
            <a:extLst>
              <a:ext uri="{FF2B5EF4-FFF2-40B4-BE49-F238E27FC236}">
                <a16:creationId xmlns:a16="http://schemas.microsoft.com/office/drawing/2014/main" id="{58FE5401-6E88-4F1E-A332-7AFAA2FB9AE1}"/>
              </a:ext>
            </a:extLst>
          </p:cNvPr>
          <p:cNvGrpSpPr/>
          <p:nvPr/>
        </p:nvGrpSpPr>
        <p:grpSpPr>
          <a:xfrm>
            <a:off x="4424217" y="2019305"/>
            <a:ext cx="914400" cy="914400"/>
            <a:chOff x="4424217" y="2019305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AA3A9A43-28DD-4FC9-9057-22EFDD86242D}"/>
                </a:ext>
              </a:extLst>
            </p:cNvPr>
            <p:cNvSpPr/>
            <p:nvPr/>
          </p:nvSpPr>
          <p:spPr>
            <a:xfrm>
              <a:off x="4763783" y="2093124"/>
              <a:ext cx="495300" cy="495300"/>
            </a:xfrm>
            <a:custGeom>
              <a:avLst/>
              <a:gdLst>
                <a:gd name="connsiteX0" fmla="*/ 408146 w 495300"/>
                <a:gd name="connsiteY0" fmla="*/ 92869 h 495300"/>
                <a:gd name="connsiteX1" fmla="*/ 398621 w 495300"/>
                <a:gd name="connsiteY1" fmla="*/ 7144 h 495300"/>
                <a:gd name="connsiteX2" fmla="*/ 293846 w 495300"/>
                <a:gd name="connsiteY2" fmla="*/ 111919 h 495300"/>
                <a:gd name="connsiteX3" fmla="*/ 299561 w 495300"/>
                <a:gd name="connsiteY3" fmla="*/ 161449 h 495300"/>
                <a:gd name="connsiteX4" fmla="*/ 147161 w 495300"/>
                <a:gd name="connsiteY4" fmla="*/ 313849 h 495300"/>
                <a:gd name="connsiteX5" fmla="*/ 102394 w 495300"/>
                <a:gd name="connsiteY5" fmla="*/ 302419 h 495300"/>
                <a:gd name="connsiteX6" fmla="*/ 7144 w 495300"/>
                <a:gd name="connsiteY6" fmla="*/ 397669 h 495300"/>
                <a:gd name="connsiteX7" fmla="*/ 102394 w 495300"/>
                <a:gd name="connsiteY7" fmla="*/ 492919 h 495300"/>
                <a:gd name="connsiteX8" fmla="*/ 197644 w 495300"/>
                <a:gd name="connsiteY8" fmla="*/ 397669 h 495300"/>
                <a:gd name="connsiteX9" fmla="*/ 187166 w 495300"/>
                <a:gd name="connsiteY9" fmla="*/ 353854 h 495300"/>
                <a:gd name="connsiteX10" fmla="*/ 339566 w 495300"/>
                <a:gd name="connsiteY10" fmla="*/ 201454 h 495300"/>
                <a:gd name="connsiteX11" fmla="*/ 389096 w 495300"/>
                <a:gd name="connsiteY11" fmla="*/ 207169 h 495300"/>
                <a:gd name="connsiteX12" fmla="*/ 493871 w 495300"/>
                <a:gd name="connsiteY12" fmla="*/ 102394 h 495300"/>
                <a:gd name="connsiteX13" fmla="*/ 408146 w 495300"/>
                <a:gd name="connsiteY13" fmla="*/ 92869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300" h="495300">
                  <a:moveTo>
                    <a:pt x="408146" y="92869"/>
                  </a:moveTo>
                  <a:lnTo>
                    <a:pt x="398621" y="7144"/>
                  </a:lnTo>
                  <a:lnTo>
                    <a:pt x="293846" y="111919"/>
                  </a:lnTo>
                  <a:lnTo>
                    <a:pt x="299561" y="161449"/>
                  </a:lnTo>
                  <a:lnTo>
                    <a:pt x="147161" y="313849"/>
                  </a:lnTo>
                  <a:cubicBezTo>
                    <a:pt x="133826" y="307181"/>
                    <a:pt x="118586" y="302419"/>
                    <a:pt x="102394" y="302419"/>
                  </a:cubicBezTo>
                  <a:cubicBezTo>
                    <a:pt x="50006" y="302419"/>
                    <a:pt x="7144" y="345281"/>
                    <a:pt x="7144" y="397669"/>
                  </a:cubicBezTo>
                  <a:cubicBezTo>
                    <a:pt x="7144" y="450056"/>
                    <a:pt x="50006" y="492919"/>
                    <a:pt x="102394" y="492919"/>
                  </a:cubicBezTo>
                  <a:cubicBezTo>
                    <a:pt x="154781" y="492919"/>
                    <a:pt x="197644" y="450056"/>
                    <a:pt x="197644" y="397669"/>
                  </a:cubicBezTo>
                  <a:cubicBezTo>
                    <a:pt x="197644" y="381476"/>
                    <a:pt x="193834" y="367189"/>
                    <a:pt x="187166" y="353854"/>
                  </a:cubicBezTo>
                  <a:lnTo>
                    <a:pt x="339566" y="201454"/>
                  </a:lnTo>
                  <a:lnTo>
                    <a:pt x="389096" y="207169"/>
                  </a:lnTo>
                  <a:lnTo>
                    <a:pt x="493871" y="102394"/>
                  </a:lnTo>
                  <a:lnTo>
                    <a:pt x="408146" y="9286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1963FA23-1C25-4DF7-A016-7E5ABDD6590F}"/>
                </a:ext>
              </a:extLst>
            </p:cNvPr>
            <p:cNvSpPr/>
            <p:nvPr/>
          </p:nvSpPr>
          <p:spPr>
            <a:xfrm>
              <a:off x="4498036" y="2121699"/>
              <a:ext cx="733425" cy="733425"/>
            </a:xfrm>
            <a:custGeom>
              <a:avLst/>
              <a:gdLst>
                <a:gd name="connsiteX0" fmla="*/ 681514 w 733425"/>
                <a:gd name="connsiteY0" fmla="*/ 205264 h 733425"/>
                <a:gd name="connsiteX1" fmla="*/ 669131 w 733425"/>
                <a:gd name="connsiteY1" fmla="*/ 218599 h 733425"/>
                <a:gd name="connsiteX2" fmla="*/ 651034 w 733425"/>
                <a:gd name="connsiteY2" fmla="*/ 216694 h 733425"/>
                <a:gd name="connsiteX3" fmla="*/ 631031 w 733425"/>
                <a:gd name="connsiteY3" fmla="*/ 213836 h 733425"/>
                <a:gd name="connsiteX4" fmla="*/ 673894 w 733425"/>
                <a:gd name="connsiteY4" fmla="*/ 369094 h 733425"/>
                <a:gd name="connsiteX5" fmla="*/ 369094 w 733425"/>
                <a:gd name="connsiteY5" fmla="*/ 673894 h 733425"/>
                <a:gd name="connsiteX6" fmla="*/ 64294 w 733425"/>
                <a:gd name="connsiteY6" fmla="*/ 369094 h 733425"/>
                <a:gd name="connsiteX7" fmla="*/ 369094 w 733425"/>
                <a:gd name="connsiteY7" fmla="*/ 64294 h 733425"/>
                <a:gd name="connsiteX8" fmla="*/ 524351 w 733425"/>
                <a:gd name="connsiteY8" fmla="*/ 107156 h 733425"/>
                <a:gd name="connsiteX9" fmla="*/ 522446 w 733425"/>
                <a:gd name="connsiteY9" fmla="*/ 88106 h 733425"/>
                <a:gd name="connsiteX10" fmla="*/ 519589 w 733425"/>
                <a:gd name="connsiteY10" fmla="*/ 69056 h 733425"/>
                <a:gd name="connsiteX11" fmla="*/ 532924 w 733425"/>
                <a:gd name="connsiteY11" fmla="*/ 55721 h 733425"/>
                <a:gd name="connsiteX12" fmla="*/ 539591 w 733425"/>
                <a:gd name="connsiteY12" fmla="*/ 49054 h 733425"/>
                <a:gd name="connsiteX13" fmla="*/ 369094 w 733425"/>
                <a:gd name="connsiteY13" fmla="*/ 7144 h 733425"/>
                <a:gd name="connsiteX14" fmla="*/ 7144 w 733425"/>
                <a:gd name="connsiteY14" fmla="*/ 369094 h 733425"/>
                <a:gd name="connsiteX15" fmla="*/ 369094 w 733425"/>
                <a:gd name="connsiteY15" fmla="*/ 731044 h 733425"/>
                <a:gd name="connsiteX16" fmla="*/ 731044 w 733425"/>
                <a:gd name="connsiteY16" fmla="*/ 369094 h 733425"/>
                <a:gd name="connsiteX17" fmla="*/ 688181 w 733425"/>
                <a:gd name="connsiteY17" fmla="*/ 199549 h 733425"/>
                <a:gd name="connsiteX18" fmla="*/ 681514 w 733425"/>
                <a:gd name="connsiteY18" fmla="*/ 205264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33425" h="733425">
                  <a:moveTo>
                    <a:pt x="681514" y="205264"/>
                  </a:moveTo>
                  <a:lnTo>
                    <a:pt x="669131" y="218599"/>
                  </a:lnTo>
                  <a:lnTo>
                    <a:pt x="651034" y="216694"/>
                  </a:lnTo>
                  <a:lnTo>
                    <a:pt x="631031" y="213836"/>
                  </a:lnTo>
                  <a:cubicBezTo>
                    <a:pt x="657701" y="259556"/>
                    <a:pt x="673894" y="311944"/>
                    <a:pt x="673894" y="369094"/>
                  </a:cubicBezTo>
                  <a:cubicBezTo>
                    <a:pt x="673894" y="536734"/>
                    <a:pt x="536734" y="673894"/>
                    <a:pt x="369094" y="673894"/>
                  </a:cubicBezTo>
                  <a:cubicBezTo>
                    <a:pt x="201454" y="673894"/>
                    <a:pt x="64294" y="536734"/>
                    <a:pt x="64294" y="369094"/>
                  </a:cubicBezTo>
                  <a:cubicBezTo>
                    <a:pt x="64294" y="201454"/>
                    <a:pt x="201454" y="64294"/>
                    <a:pt x="369094" y="64294"/>
                  </a:cubicBezTo>
                  <a:cubicBezTo>
                    <a:pt x="425291" y="64294"/>
                    <a:pt x="478631" y="79534"/>
                    <a:pt x="524351" y="107156"/>
                  </a:cubicBezTo>
                  <a:lnTo>
                    <a:pt x="522446" y="88106"/>
                  </a:lnTo>
                  <a:lnTo>
                    <a:pt x="519589" y="69056"/>
                  </a:lnTo>
                  <a:lnTo>
                    <a:pt x="532924" y="55721"/>
                  </a:lnTo>
                  <a:lnTo>
                    <a:pt x="539591" y="49054"/>
                  </a:lnTo>
                  <a:cubicBezTo>
                    <a:pt x="488156" y="22384"/>
                    <a:pt x="431006" y="7144"/>
                    <a:pt x="369094" y="7144"/>
                  </a:cubicBezTo>
                  <a:cubicBezTo>
                    <a:pt x="169069" y="7144"/>
                    <a:pt x="7144" y="169069"/>
                    <a:pt x="7144" y="369094"/>
                  </a:cubicBezTo>
                  <a:cubicBezTo>
                    <a:pt x="7144" y="569119"/>
                    <a:pt x="169069" y="731044"/>
                    <a:pt x="369094" y="731044"/>
                  </a:cubicBezTo>
                  <a:cubicBezTo>
                    <a:pt x="569119" y="731044"/>
                    <a:pt x="731044" y="569119"/>
                    <a:pt x="731044" y="369094"/>
                  </a:cubicBezTo>
                  <a:cubicBezTo>
                    <a:pt x="731044" y="307181"/>
                    <a:pt x="715804" y="250031"/>
                    <a:pt x="688181" y="199549"/>
                  </a:cubicBezTo>
                  <a:lnTo>
                    <a:pt x="681514" y="20526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B3E598BA-7039-41FC-84A6-DC1A21A8BE67}"/>
                </a:ext>
              </a:extLst>
            </p:cNvPr>
            <p:cNvSpPr/>
            <p:nvPr/>
          </p:nvSpPr>
          <p:spPr>
            <a:xfrm>
              <a:off x="4631386" y="2255049"/>
              <a:ext cx="466725" cy="466725"/>
            </a:xfrm>
            <a:custGeom>
              <a:avLst/>
              <a:gdLst>
                <a:gd name="connsiteX0" fmla="*/ 394811 w 466725"/>
                <a:gd name="connsiteY0" fmla="*/ 170974 h 466725"/>
                <a:gd name="connsiteX1" fmla="*/ 407194 w 466725"/>
                <a:gd name="connsiteY1" fmla="*/ 235744 h 466725"/>
                <a:gd name="connsiteX2" fmla="*/ 235744 w 466725"/>
                <a:gd name="connsiteY2" fmla="*/ 407194 h 466725"/>
                <a:gd name="connsiteX3" fmla="*/ 64294 w 466725"/>
                <a:gd name="connsiteY3" fmla="*/ 235744 h 466725"/>
                <a:gd name="connsiteX4" fmla="*/ 235744 w 466725"/>
                <a:gd name="connsiteY4" fmla="*/ 64294 h 466725"/>
                <a:gd name="connsiteX5" fmla="*/ 300514 w 466725"/>
                <a:gd name="connsiteY5" fmla="*/ 76676 h 466725"/>
                <a:gd name="connsiteX6" fmla="*/ 343376 w 466725"/>
                <a:gd name="connsiteY6" fmla="*/ 33814 h 466725"/>
                <a:gd name="connsiteX7" fmla="*/ 235744 w 466725"/>
                <a:gd name="connsiteY7" fmla="*/ 7144 h 466725"/>
                <a:gd name="connsiteX8" fmla="*/ 7144 w 466725"/>
                <a:gd name="connsiteY8" fmla="*/ 235744 h 466725"/>
                <a:gd name="connsiteX9" fmla="*/ 235744 w 466725"/>
                <a:gd name="connsiteY9" fmla="*/ 464344 h 466725"/>
                <a:gd name="connsiteX10" fmla="*/ 464344 w 466725"/>
                <a:gd name="connsiteY10" fmla="*/ 235744 h 466725"/>
                <a:gd name="connsiteX11" fmla="*/ 437674 w 466725"/>
                <a:gd name="connsiteY11" fmla="*/ 128111 h 466725"/>
                <a:gd name="connsiteX12" fmla="*/ 394811 w 466725"/>
                <a:gd name="connsiteY12" fmla="*/ 170974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466725">
                  <a:moveTo>
                    <a:pt x="394811" y="170974"/>
                  </a:moveTo>
                  <a:cubicBezTo>
                    <a:pt x="403384" y="190976"/>
                    <a:pt x="407194" y="212884"/>
                    <a:pt x="407194" y="235744"/>
                  </a:cubicBezTo>
                  <a:cubicBezTo>
                    <a:pt x="407194" y="330041"/>
                    <a:pt x="330041" y="407194"/>
                    <a:pt x="235744" y="407194"/>
                  </a:cubicBezTo>
                  <a:cubicBezTo>
                    <a:pt x="141446" y="407194"/>
                    <a:pt x="64294" y="330041"/>
                    <a:pt x="64294" y="235744"/>
                  </a:cubicBezTo>
                  <a:cubicBezTo>
                    <a:pt x="64294" y="141446"/>
                    <a:pt x="141446" y="64294"/>
                    <a:pt x="235744" y="64294"/>
                  </a:cubicBezTo>
                  <a:cubicBezTo>
                    <a:pt x="258604" y="64294"/>
                    <a:pt x="280511" y="69056"/>
                    <a:pt x="300514" y="76676"/>
                  </a:cubicBezTo>
                  <a:lnTo>
                    <a:pt x="343376" y="33814"/>
                  </a:lnTo>
                  <a:cubicBezTo>
                    <a:pt x="310991" y="16669"/>
                    <a:pt x="274796" y="7144"/>
                    <a:pt x="235744" y="7144"/>
                  </a:cubicBezTo>
                  <a:cubicBezTo>
                    <a:pt x="110014" y="7144"/>
                    <a:pt x="7144" y="110014"/>
                    <a:pt x="7144" y="235744"/>
                  </a:cubicBezTo>
                  <a:cubicBezTo>
                    <a:pt x="7144" y="361474"/>
                    <a:pt x="110014" y="464344"/>
                    <a:pt x="235744" y="464344"/>
                  </a:cubicBezTo>
                  <a:cubicBezTo>
                    <a:pt x="361474" y="464344"/>
                    <a:pt x="464344" y="361474"/>
                    <a:pt x="464344" y="235744"/>
                  </a:cubicBezTo>
                  <a:cubicBezTo>
                    <a:pt x="464344" y="196691"/>
                    <a:pt x="454819" y="160496"/>
                    <a:pt x="437674" y="128111"/>
                  </a:cubicBezTo>
                  <a:lnTo>
                    <a:pt x="394811" y="17097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D9F5302-4080-4851-BB55-BDE071D7FFA8}"/>
              </a:ext>
            </a:extLst>
          </p:cNvPr>
          <p:cNvSpPr/>
          <p:nvPr/>
        </p:nvSpPr>
        <p:spPr>
          <a:xfrm>
            <a:off x="6350464" y="1609205"/>
            <a:ext cx="1920240" cy="2011680"/>
          </a:xfrm>
          <a:custGeom>
            <a:avLst/>
            <a:gdLst>
              <a:gd name="connsiteX0" fmla="*/ 118110 w 1181100"/>
              <a:gd name="connsiteY0" fmla="*/ 0 h 2362200"/>
              <a:gd name="connsiteX1" fmla="*/ 1062990 w 1181100"/>
              <a:gd name="connsiteY1" fmla="*/ 0 h 2362200"/>
              <a:gd name="connsiteX2" fmla="*/ 1181100 w 1181100"/>
              <a:gd name="connsiteY2" fmla="*/ 118110 h 2362200"/>
              <a:gd name="connsiteX3" fmla="*/ 1181100 w 1181100"/>
              <a:gd name="connsiteY3" fmla="*/ 2362200 h 2362200"/>
              <a:gd name="connsiteX4" fmla="*/ 590550 w 1181100"/>
              <a:gd name="connsiteY4" fmla="*/ 1771650 h 2362200"/>
              <a:gd name="connsiteX5" fmla="*/ 0 w 1181100"/>
              <a:gd name="connsiteY5" fmla="*/ 2362200 h 2362200"/>
              <a:gd name="connsiteX6" fmla="*/ 0 w 1181100"/>
              <a:gd name="connsiteY6" fmla="*/ 118110 h 2362200"/>
              <a:gd name="connsiteX7" fmla="*/ 118110 w 1181100"/>
              <a:gd name="connsiteY7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100" h="2362200">
                <a:moveTo>
                  <a:pt x="118110" y="0"/>
                </a:moveTo>
                <a:lnTo>
                  <a:pt x="1062990" y="0"/>
                </a:lnTo>
                <a:cubicBezTo>
                  <a:pt x="1127950" y="0"/>
                  <a:pt x="1181100" y="53150"/>
                  <a:pt x="1181100" y="118110"/>
                </a:cubicBezTo>
                <a:lnTo>
                  <a:pt x="1181100" y="2362200"/>
                </a:lnTo>
                <a:lnTo>
                  <a:pt x="590550" y="1771650"/>
                </a:lnTo>
                <a:lnTo>
                  <a:pt x="0" y="2362200"/>
                </a:lnTo>
                <a:lnTo>
                  <a:pt x="0" y="118110"/>
                </a:lnTo>
                <a:cubicBezTo>
                  <a:pt x="0" y="53150"/>
                  <a:pt x="53150" y="0"/>
                  <a:pt x="118110" y="0"/>
                </a:cubicBezTo>
                <a:close/>
              </a:path>
            </a:pathLst>
          </a:custGeom>
          <a:solidFill>
            <a:srgbClr val="FFB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6" name="Graphic 17" descr="Head with gears">
            <a:extLst>
              <a:ext uri="{FF2B5EF4-FFF2-40B4-BE49-F238E27FC236}">
                <a16:creationId xmlns:a16="http://schemas.microsoft.com/office/drawing/2014/main" id="{0E9125A1-2405-4EF4-8F1B-C3754A0B6B6D}"/>
              </a:ext>
            </a:extLst>
          </p:cNvPr>
          <p:cNvGrpSpPr/>
          <p:nvPr/>
        </p:nvGrpSpPr>
        <p:grpSpPr>
          <a:xfrm>
            <a:off x="6853384" y="2019305"/>
            <a:ext cx="914400" cy="914400"/>
            <a:chOff x="6853384" y="2019305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E45531B-152E-4605-A6B5-7578D43E96EE}"/>
                </a:ext>
              </a:extLst>
            </p:cNvPr>
            <p:cNvSpPr/>
            <p:nvPr/>
          </p:nvSpPr>
          <p:spPr>
            <a:xfrm>
              <a:off x="7254863" y="2199804"/>
              <a:ext cx="85725" cy="85725"/>
            </a:xfrm>
            <a:custGeom>
              <a:avLst/>
              <a:gdLst>
                <a:gd name="connsiteX0" fmla="*/ 47149 w 85725"/>
                <a:gd name="connsiteY0" fmla="*/ 7144 h 85725"/>
                <a:gd name="connsiteX1" fmla="*/ 7144 w 85725"/>
                <a:gd name="connsiteY1" fmla="*/ 47149 h 85725"/>
                <a:gd name="connsiteX2" fmla="*/ 47149 w 85725"/>
                <a:gd name="connsiteY2" fmla="*/ 87154 h 85725"/>
                <a:gd name="connsiteX3" fmla="*/ 87154 w 85725"/>
                <a:gd name="connsiteY3" fmla="*/ 47149 h 85725"/>
                <a:gd name="connsiteX4" fmla="*/ 47149 w 85725"/>
                <a:gd name="connsiteY4" fmla="*/ 714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725" h="85725">
                  <a:moveTo>
                    <a:pt x="47149" y="7144"/>
                  </a:moveTo>
                  <a:cubicBezTo>
                    <a:pt x="25241" y="7144"/>
                    <a:pt x="7144" y="25241"/>
                    <a:pt x="7144" y="47149"/>
                  </a:cubicBezTo>
                  <a:cubicBezTo>
                    <a:pt x="7144" y="69056"/>
                    <a:pt x="25241" y="87154"/>
                    <a:pt x="47149" y="87154"/>
                  </a:cubicBezTo>
                  <a:cubicBezTo>
                    <a:pt x="69056" y="87154"/>
                    <a:pt x="87154" y="69056"/>
                    <a:pt x="87154" y="47149"/>
                  </a:cubicBezTo>
                  <a:cubicBezTo>
                    <a:pt x="87154" y="25241"/>
                    <a:pt x="69056" y="7144"/>
                    <a:pt x="4714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DF46353-5809-40BC-B91C-E1E1C15C2795}"/>
                </a:ext>
              </a:extLst>
            </p:cNvPr>
            <p:cNvSpPr/>
            <p:nvPr/>
          </p:nvSpPr>
          <p:spPr>
            <a:xfrm>
              <a:off x="7134848" y="2393161"/>
              <a:ext cx="85725" cy="85725"/>
            </a:xfrm>
            <a:custGeom>
              <a:avLst/>
              <a:gdLst>
                <a:gd name="connsiteX0" fmla="*/ 87154 w 85725"/>
                <a:gd name="connsiteY0" fmla="*/ 47149 h 85725"/>
                <a:gd name="connsiteX1" fmla="*/ 47149 w 85725"/>
                <a:gd name="connsiteY1" fmla="*/ 87154 h 85725"/>
                <a:gd name="connsiteX2" fmla="*/ 7144 w 85725"/>
                <a:gd name="connsiteY2" fmla="*/ 47149 h 85725"/>
                <a:gd name="connsiteX3" fmla="*/ 47149 w 85725"/>
                <a:gd name="connsiteY3" fmla="*/ 7144 h 85725"/>
                <a:gd name="connsiteX4" fmla="*/ 87154 w 85725"/>
                <a:gd name="connsiteY4" fmla="*/ 47149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725" h="85725">
                  <a:moveTo>
                    <a:pt x="87154" y="47149"/>
                  </a:moveTo>
                  <a:cubicBezTo>
                    <a:pt x="87154" y="69243"/>
                    <a:pt x="69243" y="87154"/>
                    <a:pt x="47149" y="87154"/>
                  </a:cubicBezTo>
                  <a:cubicBezTo>
                    <a:pt x="25055" y="87154"/>
                    <a:pt x="7144" y="69243"/>
                    <a:pt x="7144" y="47149"/>
                  </a:cubicBezTo>
                  <a:cubicBezTo>
                    <a:pt x="7144" y="25055"/>
                    <a:pt x="25055" y="7144"/>
                    <a:pt x="47149" y="7144"/>
                  </a:cubicBezTo>
                  <a:cubicBezTo>
                    <a:pt x="69243" y="7144"/>
                    <a:pt x="87154" y="25055"/>
                    <a:pt x="87154" y="471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9803C8C-54F1-41B6-94AB-2A073B1213F3}"/>
                </a:ext>
              </a:extLst>
            </p:cNvPr>
            <p:cNvSpPr/>
            <p:nvPr/>
          </p:nvSpPr>
          <p:spPr>
            <a:xfrm>
              <a:off x="6979399" y="2065501"/>
              <a:ext cx="657225" cy="781050"/>
            </a:xfrm>
            <a:custGeom>
              <a:avLst/>
              <a:gdLst>
                <a:gd name="connsiteX0" fmla="*/ 435960 w 657225"/>
                <a:gd name="connsiteY0" fmla="*/ 194786 h 781050"/>
                <a:gd name="connsiteX1" fmla="*/ 412148 w 657225"/>
                <a:gd name="connsiteY1" fmla="*/ 206216 h 781050"/>
                <a:gd name="connsiteX2" fmla="*/ 402623 w 657225"/>
                <a:gd name="connsiteY2" fmla="*/ 227171 h 781050"/>
                <a:gd name="connsiteX3" fmla="*/ 411195 w 657225"/>
                <a:gd name="connsiteY3" fmla="*/ 251936 h 781050"/>
                <a:gd name="connsiteX4" fmla="*/ 392145 w 657225"/>
                <a:gd name="connsiteY4" fmla="*/ 270986 h 781050"/>
                <a:gd name="connsiteX5" fmla="*/ 367380 w 657225"/>
                <a:gd name="connsiteY5" fmla="*/ 262414 h 781050"/>
                <a:gd name="connsiteX6" fmla="*/ 346425 w 657225"/>
                <a:gd name="connsiteY6" fmla="*/ 270986 h 781050"/>
                <a:gd name="connsiteX7" fmla="*/ 334995 w 657225"/>
                <a:gd name="connsiteY7" fmla="*/ 293846 h 781050"/>
                <a:gd name="connsiteX8" fmla="*/ 308325 w 657225"/>
                <a:gd name="connsiteY8" fmla="*/ 293846 h 781050"/>
                <a:gd name="connsiteX9" fmla="*/ 296895 w 657225"/>
                <a:gd name="connsiteY9" fmla="*/ 270034 h 781050"/>
                <a:gd name="connsiteX10" fmla="*/ 275940 w 657225"/>
                <a:gd name="connsiteY10" fmla="*/ 261461 h 781050"/>
                <a:gd name="connsiteX11" fmla="*/ 251175 w 657225"/>
                <a:gd name="connsiteY11" fmla="*/ 270034 h 781050"/>
                <a:gd name="connsiteX12" fmla="*/ 232125 w 657225"/>
                <a:gd name="connsiteY12" fmla="*/ 250984 h 781050"/>
                <a:gd name="connsiteX13" fmla="*/ 240698 w 657225"/>
                <a:gd name="connsiteY13" fmla="*/ 226219 h 781050"/>
                <a:gd name="connsiteX14" fmla="*/ 232125 w 657225"/>
                <a:gd name="connsiteY14" fmla="*/ 205264 h 781050"/>
                <a:gd name="connsiteX15" fmla="*/ 208312 w 657225"/>
                <a:gd name="connsiteY15" fmla="*/ 193834 h 781050"/>
                <a:gd name="connsiteX16" fmla="*/ 208312 w 657225"/>
                <a:gd name="connsiteY16" fmla="*/ 167164 h 781050"/>
                <a:gd name="connsiteX17" fmla="*/ 232125 w 657225"/>
                <a:gd name="connsiteY17" fmla="*/ 155734 h 781050"/>
                <a:gd name="connsiteX18" fmla="*/ 240698 w 657225"/>
                <a:gd name="connsiteY18" fmla="*/ 134779 h 781050"/>
                <a:gd name="connsiteX19" fmla="*/ 233078 w 657225"/>
                <a:gd name="connsiteY19" fmla="*/ 110014 h 781050"/>
                <a:gd name="connsiteX20" fmla="*/ 252128 w 657225"/>
                <a:gd name="connsiteY20" fmla="*/ 90964 h 781050"/>
                <a:gd name="connsiteX21" fmla="*/ 276893 w 657225"/>
                <a:gd name="connsiteY21" fmla="*/ 99536 h 781050"/>
                <a:gd name="connsiteX22" fmla="*/ 297848 w 657225"/>
                <a:gd name="connsiteY22" fmla="*/ 90964 h 781050"/>
                <a:gd name="connsiteX23" fmla="*/ 309278 w 657225"/>
                <a:gd name="connsiteY23" fmla="*/ 67151 h 781050"/>
                <a:gd name="connsiteX24" fmla="*/ 335948 w 657225"/>
                <a:gd name="connsiteY24" fmla="*/ 67151 h 781050"/>
                <a:gd name="connsiteX25" fmla="*/ 347378 w 657225"/>
                <a:gd name="connsiteY25" fmla="*/ 90011 h 781050"/>
                <a:gd name="connsiteX26" fmla="*/ 368333 w 657225"/>
                <a:gd name="connsiteY26" fmla="*/ 98584 h 781050"/>
                <a:gd name="connsiteX27" fmla="*/ 393098 w 657225"/>
                <a:gd name="connsiteY27" fmla="*/ 90011 h 781050"/>
                <a:gd name="connsiteX28" fmla="*/ 412148 w 657225"/>
                <a:gd name="connsiteY28" fmla="*/ 109061 h 781050"/>
                <a:gd name="connsiteX29" fmla="*/ 403575 w 657225"/>
                <a:gd name="connsiteY29" fmla="*/ 133826 h 781050"/>
                <a:gd name="connsiteX30" fmla="*/ 412148 w 657225"/>
                <a:gd name="connsiteY30" fmla="*/ 154781 h 781050"/>
                <a:gd name="connsiteX31" fmla="*/ 435960 w 657225"/>
                <a:gd name="connsiteY31" fmla="*/ 166211 h 781050"/>
                <a:gd name="connsiteX32" fmla="*/ 435960 w 657225"/>
                <a:gd name="connsiteY32" fmla="*/ 194786 h 781050"/>
                <a:gd name="connsiteX33" fmla="*/ 315945 w 657225"/>
                <a:gd name="connsiteY33" fmla="*/ 388144 h 781050"/>
                <a:gd name="connsiteX34" fmla="*/ 292133 w 657225"/>
                <a:gd name="connsiteY34" fmla="*/ 399574 h 781050"/>
                <a:gd name="connsiteX35" fmla="*/ 283560 w 657225"/>
                <a:gd name="connsiteY35" fmla="*/ 420529 h 781050"/>
                <a:gd name="connsiteX36" fmla="*/ 291180 w 657225"/>
                <a:gd name="connsiteY36" fmla="*/ 445294 h 781050"/>
                <a:gd name="connsiteX37" fmla="*/ 272130 w 657225"/>
                <a:gd name="connsiteY37" fmla="*/ 464344 h 781050"/>
                <a:gd name="connsiteX38" fmla="*/ 247365 w 657225"/>
                <a:gd name="connsiteY38" fmla="*/ 455771 h 781050"/>
                <a:gd name="connsiteX39" fmla="*/ 226410 w 657225"/>
                <a:gd name="connsiteY39" fmla="*/ 464344 h 781050"/>
                <a:gd name="connsiteX40" fmla="*/ 215933 w 657225"/>
                <a:gd name="connsiteY40" fmla="*/ 487204 h 781050"/>
                <a:gd name="connsiteX41" fmla="*/ 189262 w 657225"/>
                <a:gd name="connsiteY41" fmla="*/ 487204 h 781050"/>
                <a:gd name="connsiteX42" fmla="*/ 177833 w 657225"/>
                <a:gd name="connsiteY42" fmla="*/ 463391 h 781050"/>
                <a:gd name="connsiteX43" fmla="*/ 156878 w 657225"/>
                <a:gd name="connsiteY43" fmla="*/ 454819 h 781050"/>
                <a:gd name="connsiteX44" fmla="*/ 132113 w 657225"/>
                <a:gd name="connsiteY44" fmla="*/ 462439 h 781050"/>
                <a:gd name="connsiteX45" fmla="*/ 113063 w 657225"/>
                <a:gd name="connsiteY45" fmla="*/ 443389 h 781050"/>
                <a:gd name="connsiteX46" fmla="*/ 121635 w 657225"/>
                <a:gd name="connsiteY46" fmla="*/ 418624 h 781050"/>
                <a:gd name="connsiteX47" fmla="*/ 113063 w 657225"/>
                <a:gd name="connsiteY47" fmla="*/ 397669 h 781050"/>
                <a:gd name="connsiteX48" fmla="*/ 89250 w 657225"/>
                <a:gd name="connsiteY48" fmla="*/ 386239 h 781050"/>
                <a:gd name="connsiteX49" fmla="*/ 89250 w 657225"/>
                <a:gd name="connsiteY49" fmla="*/ 359569 h 781050"/>
                <a:gd name="connsiteX50" fmla="*/ 113063 w 657225"/>
                <a:gd name="connsiteY50" fmla="*/ 348139 h 781050"/>
                <a:gd name="connsiteX51" fmla="*/ 121635 w 657225"/>
                <a:gd name="connsiteY51" fmla="*/ 327184 h 781050"/>
                <a:gd name="connsiteX52" fmla="*/ 113063 w 657225"/>
                <a:gd name="connsiteY52" fmla="*/ 302419 h 781050"/>
                <a:gd name="connsiteX53" fmla="*/ 132113 w 657225"/>
                <a:gd name="connsiteY53" fmla="*/ 283369 h 781050"/>
                <a:gd name="connsiteX54" fmla="*/ 156878 w 657225"/>
                <a:gd name="connsiteY54" fmla="*/ 291941 h 781050"/>
                <a:gd name="connsiteX55" fmla="*/ 177833 w 657225"/>
                <a:gd name="connsiteY55" fmla="*/ 283369 h 781050"/>
                <a:gd name="connsiteX56" fmla="*/ 189262 w 657225"/>
                <a:gd name="connsiteY56" fmla="*/ 259556 h 781050"/>
                <a:gd name="connsiteX57" fmla="*/ 216885 w 657225"/>
                <a:gd name="connsiteY57" fmla="*/ 259556 h 781050"/>
                <a:gd name="connsiteX58" fmla="*/ 228315 w 657225"/>
                <a:gd name="connsiteY58" fmla="*/ 283369 h 781050"/>
                <a:gd name="connsiteX59" fmla="*/ 249270 w 657225"/>
                <a:gd name="connsiteY59" fmla="*/ 291941 h 781050"/>
                <a:gd name="connsiteX60" fmla="*/ 274035 w 657225"/>
                <a:gd name="connsiteY60" fmla="*/ 283369 h 781050"/>
                <a:gd name="connsiteX61" fmla="*/ 293085 w 657225"/>
                <a:gd name="connsiteY61" fmla="*/ 302419 h 781050"/>
                <a:gd name="connsiteX62" fmla="*/ 284512 w 657225"/>
                <a:gd name="connsiteY62" fmla="*/ 327184 h 781050"/>
                <a:gd name="connsiteX63" fmla="*/ 293085 w 657225"/>
                <a:gd name="connsiteY63" fmla="*/ 348139 h 781050"/>
                <a:gd name="connsiteX64" fmla="*/ 316898 w 657225"/>
                <a:gd name="connsiteY64" fmla="*/ 359569 h 781050"/>
                <a:gd name="connsiteX65" fmla="*/ 315945 w 657225"/>
                <a:gd name="connsiteY65" fmla="*/ 388144 h 781050"/>
                <a:gd name="connsiteX66" fmla="*/ 315945 w 657225"/>
                <a:gd name="connsiteY66" fmla="*/ 388144 h 781050"/>
                <a:gd name="connsiteX67" fmla="*/ 645510 w 657225"/>
                <a:gd name="connsiteY67" fmla="*/ 423386 h 781050"/>
                <a:gd name="connsiteX68" fmla="*/ 579788 w 657225"/>
                <a:gd name="connsiteY68" fmla="*/ 309086 h 781050"/>
                <a:gd name="connsiteX69" fmla="*/ 579788 w 657225"/>
                <a:gd name="connsiteY69" fmla="*/ 304324 h 781050"/>
                <a:gd name="connsiteX70" fmla="*/ 439770 w 657225"/>
                <a:gd name="connsiteY70" fmla="*/ 47149 h 781050"/>
                <a:gd name="connsiteX71" fmla="*/ 147353 w 657225"/>
                <a:gd name="connsiteY71" fmla="*/ 47149 h 781050"/>
                <a:gd name="connsiteX72" fmla="*/ 7335 w 657225"/>
                <a:gd name="connsiteY72" fmla="*/ 304324 h 781050"/>
                <a:gd name="connsiteX73" fmla="*/ 119730 w 657225"/>
                <a:gd name="connsiteY73" fmla="*/ 534829 h 781050"/>
                <a:gd name="connsiteX74" fmla="*/ 119730 w 657225"/>
                <a:gd name="connsiteY74" fmla="*/ 775811 h 781050"/>
                <a:gd name="connsiteX75" fmla="*/ 420720 w 657225"/>
                <a:gd name="connsiteY75" fmla="*/ 775811 h 781050"/>
                <a:gd name="connsiteX76" fmla="*/ 420720 w 657225"/>
                <a:gd name="connsiteY76" fmla="*/ 661511 h 781050"/>
                <a:gd name="connsiteX77" fmla="*/ 467393 w 657225"/>
                <a:gd name="connsiteY77" fmla="*/ 661511 h 781050"/>
                <a:gd name="connsiteX78" fmla="*/ 547402 w 657225"/>
                <a:gd name="connsiteY78" fmla="*/ 628174 h 781050"/>
                <a:gd name="connsiteX79" fmla="*/ 579788 w 657225"/>
                <a:gd name="connsiteY79" fmla="*/ 547211 h 781050"/>
                <a:gd name="connsiteX80" fmla="*/ 579788 w 657225"/>
                <a:gd name="connsiteY80" fmla="*/ 490061 h 781050"/>
                <a:gd name="connsiteX81" fmla="*/ 621698 w 657225"/>
                <a:gd name="connsiteY81" fmla="*/ 490061 h 781050"/>
                <a:gd name="connsiteX82" fmla="*/ 645510 w 657225"/>
                <a:gd name="connsiteY82" fmla="*/ 42338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657225" h="781050">
                  <a:moveTo>
                    <a:pt x="435960" y="194786"/>
                  </a:moveTo>
                  <a:lnTo>
                    <a:pt x="412148" y="206216"/>
                  </a:lnTo>
                  <a:cubicBezTo>
                    <a:pt x="410243" y="213836"/>
                    <a:pt x="406433" y="220504"/>
                    <a:pt x="402623" y="227171"/>
                  </a:cubicBezTo>
                  <a:lnTo>
                    <a:pt x="411195" y="251936"/>
                  </a:lnTo>
                  <a:lnTo>
                    <a:pt x="392145" y="270986"/>
                  </a:lnTo>
                  <a:lnTo>
                    <a:pt x="367380" y="262414"/>
                  </a:lnTo>
                  <a:cubicBezTo>
                    <a:pt x="360712" y="266224"/>
                    <a:pt x="354045" y="269081"/>
                    <a:pt x="346425" y="270986"/>
                  </a:cubicBezTo>
                  <a:lnTo>
                    <a:pt x="334995" y="293846"/>
                  </a:lnTo>
                  <a:lnTo>
                    <a:pt x="308325" y="293846"/>
                  </a:lnTo>
                  <a:lnTo>
                    <a:pt x="296895" y="270034"/>
                  </a:lnTo>
                  <a:cubicBezTo>
                    <a:pt x="289275" y="268129"/>
                    <a:pt x="282608" y="265271"/>
                    <a:pt x="275940" y="261461"/>
                  </a:cubicBezTo>
                  <a:lnTo>
                    <a:pt x="251175" y="270034"/>
                  </a:lnTo>
                  <a:lnTo>
                    <a:pt x="232125" y="250984"/>
                  </a:lnTo>
                  <a:lnTo>
                    <a:pt x="240698" y="226219"/>
                  </a:lnTo>
                  <a:cubicBezTo>
                    <a:pt x="236887" y="219551"/>
                    <a:pt x="234030" y="212884"/>
                    <a:pt x="232125" y="205264"/>
                  </a:cubicBezTo>
                  <a:lnTo>
                    <a:pt x="208312" y="193834"/>
                  </a:lnTo>
                  <a:lnTo>
                    <a:pt x="208312" y="167164"/>
                  </a:lnTo>
                  <a:lnTo>
                    <a:pt x="232125" y="155734"/>
                  </a:lnTo>
                  <a:cubicBezTo>
                    <a:pt x="234030" y="148114"/>
                    <a:pt x="236887" y="141446"/>
                    <a:pt x="240698" y="134779"/>
                  </a:cubicBezTo>
                  <a:lnTo>
                    <a:pt x="233078" y="110014"/>
                  </a:lnTo>
                  <a:lnTo>
                    <a:pt x="252128" y="90964"/>
                  </a:lnTo>
                  <a:lnTo>
                    <a:pt x="276893" y="99536"/>
                  </a:lnTo>
                  <a:cubicBezTo>
                    <a:pt x="283560" y="95726"/>
                    <a:pt x="290228" y="92869"/>
                    <a:pt x="297848" y="90964"/>
                  </a:cubicBezTo>
                  <a:lnTo>
                    <a:pt x="309278" y="67151"/>
                  </a:lnTo>
                  <a:lnTo>
                    <a:pt x="335948" y="67151"/>
                  </a:lnTo>
                  <a:lnTo>
                    <a:pt x="347378" y="90011"/>
                  </a:lnTo>
                  <a:cubicBezTo>
                    <a:pt x="354998" y="91916"/>
                    <a:pt x="361665" y="94774"/>
                    <a:pt x="368333" y="98584"/>
                  </a:cubicBezTo>
                  <a:lnTo>
                    <a:pt x="393098" y="90011"/>
                  </a:lnTo>
                  <a:lnTo>
                    <a:pt x="412148" y="109061"/>
                  </a:lnTo>
                  <a:lnTo>
                    <a:pt x="403575" y="133826"/>
                  </a:lnTo>
                  <a:cubicBezTo>
                    <a:pt x="407385" y="140494"/>
                    <a:pt x="410243" y="147161"/>
                    <a:pt x="412148" y="154781"/>
                  </a:cubicBezTo>
                  <a:lnTo>
                    <a:pt x="435960" y="166211"/>
                  </a:lnTo>
                  <a:lnTo>
                    <a:pt x="435960" y="194786"/>
                  </a:lnTo>
                  <a:close/>
                  <a:moveTo>
                    <a:pt x="315945" y="388144"/>
                  </a:moveTo>
                  <a:lnTo>
                    <a:pt x="292133" y="399574"/>
                  </a:lnTo>
                  <a:cubicBezTo>
                    <a:pt x="290228" y="407194"/>
                    <a:pt x="287370" y="413861"/>
                    <a:pt x="283560" y="420529"/>
                  </a:cubicBezTo>
                  <a:lnTo>
                    <a:pt x="291180" y="445294"/>
                  </a:lnTo>
                  <a:lnTo>
                    <a:pt x="272130" y="464344"/>
                  </a:lnTo>
                  <a:lnTo>
                    <a:pt x="247365" y="455771"/>
                  </a:lnTo>
                  <a:cubicBezTo>
                    <a:pt x="240698" y="459581"/>
                    <a:pt x="234030" y="462439"/>
                    <a:pt x="226410" y="464344"/>
                  </a:cubicBezTo>
                  <a:lnTo>
                    <a:pt x="215933" y="487204"/>
                  </a:lnTo>
                  <a:lnTo>
                    <a:pt x="189262" y="487204"/>
                  </a:lnTo>
                  <a:lnTo>
                    <a:pt x="177833" y="463391"/>
                  </a:lnTo>
                  <a:cubicBezTo>
                    <a:pt x="170213" y="461486"/>
                    <a:pt x="163545" y="458629"/>
                    <a:pt x="156878" y="454819"/>
                  </a:cubicBezTo>
                  <a:lnTo>
                    <a:pt x="132113" y="462439"/>
                  </a:lnTo>
                  <a:lnTo>
                    <a:pt x="113063" y="443389"/>
                  </a:lnTo>
                  <a:lnTo>
                    <a:pt x="121635" y="418624"/>
                  </a:lnTo>
                  <a:cubicBezTo>
                    <a:pt x="117825" y="411956"/>
                    <a:pt x="114967" y="405289"/>
                    <a:pt x="113063" y="397669"/>
                  </a:cubicBezTo>
                  <a:lnTo>
                    <a:pt x="89250" y="386239"/>
                  </a:lnTo>
                  <a:lnTo>
                    <a:pt x="89250" y="359569"/>
                  </a:lnTo>
                  <a:lnTo>
                    <a:pt x="113063" y="348139"/>
                  </a:lnTo>
                  <a:cubicBezTo>
                    <a:pt x="114967" y="340519"/>
                    <a:pt x="117825" y="333851"/>
                    <a:pt x="121635" y="327184"/>
                  </a:cubicBezTo>
                  <a:lnTo>
                    <a:pt x="113063" y="302419"/>
                  </a:lnTo>
                  <a:lnTo>
                    <a:pt x="132113" y="283369"/>
                  </a:lnTo>
                  <a:lnTo>
                    <a:pt x="156878" y="291941"/>
                  </a:lnTo>
                  <a:cubicBezTo>
                    <a:pt x="163545" y="288131"/>
                    <a:pt x="170213" y="285274"/>
                    <a:pt x="177833" y="283369"/>
                  </a:cubicBezTo>
                  <a:lnTo>
                    <a:pt x="189262" y="259556"/>
                  </a:lnTo>
                  <a:lnTo>
                    <a:pt x="216885" y="259556"/>
                  </a:lnTo>
                  <a:lnTo>
                    <a:pt x="228315" y="283369"/>
                  </a:lnTo>
                  <a:cubicBezTo>
                    <a:pt x="235935" y="285274"/>
                    <a:pt x="242603" y="288131"/>
                    <a:pt x="249270" y="291941"/>
                  </a:cubicBezTo>
                  <a:lnTo>
                    <a:pt x="274035" y="283369"/>
                  </a:lnTo>
                  <a:lnTo>
                    <a:pt x="293085" y="302419"/>
                  </a:lnTo>
                  <a:lnTo>
                    <a:pt x="284512" y="327184"/>
                  </a:lnTo>
                  <a:cubicBezTo>
                    <a:pt x="288323" y="333851"/>
                    <a:pt x="291180" y="340519"/>
                    <a:pt x="293085" y="348139"/>
                  </a:cubicBezTo>
                  <a:lnTo>
                    <a:pt x="316898" y="359569"/>
                  </a:lnTo>
                  <a:lnTo>
                    <a:pt x="315945" y="388144"/>
                  </a:lnTo>
                  <a:lnTo>
                    <a:pt x="315945" y="388144"/>
                  </a:lnTo>
                  <a:close/>
                  <a:moveTo>
                    <a:pt x="645510" y="423386"/>
                  </a:moveTo>
                  <a:lnTo>
                    <a:pt x="579788" y="309086"/>
                  </a:lnTo>
                  <a:lnTo>
                    <a:pt x="579788" y="304324"/>
                  </a:lnTo>
                  <a:cubicBezTo>
                    <a:pt x="583598" y="199549"/>
                    <a:pt x="530258" y="101441"/>
                    <a:pt x="439770" y="47149"/>
                  </a:cubicBezTo>
                  <a:cubicBezTo>
                    <a:pt x="349283" y="-6191"/>
                    <a:pt x="237840" y="-6191"/>
                    <a:pt x="147353" y="47149"/>
                  </a:cubicBezTo>
                  <a:cubicBezTo>
                    <a:pt x="56865" y="100489"/>
                    <a:pt x="3525" y="199549"/>
                    <a:pt x="7335" y="304324"/>
                  </a:cubicBezTo>
                  <a:cubicBezTo>
                    <a:pt x="7335" y="394811"/>
                    <a:pt x="48292" y="479584"/>
                    <a:pt x="119730" y="534829"/>
                  </a:cubicBezTo>
                  <a:lnTo>
                    <a:pt x="119730" y="775811"/>
                  </a:lnTo>
                  <a:lnTo>
                    <a:pt x="420720" y="775811"/>
                  </a:lnTo>
                  <a:lnTo>
                    <a:pt x="420720" y="661511"/>
                  </a:lnTo>
                  <a:lnTo>
                    <a:pt x="467393" y="661511"/>
                  </a:lnTo>
                  <a:cubicBezTo>
                    <a:pt x="497873" y="661511"/>
                    <a:pt x="526448" y="649129"/>
                    <a:pt x="547402" y="628174"/>
                  </a:cubicBezTo>
                  <a:cubicBezTo>
                    <a:pt x="568358" y="606266"/>
                    <a:pt x="579788" y="577691"/>
                    <a:pt x="579788" y="547211"/>
                  </a:cubicBezTo>
                  <a:lnTo>
                    <a:pt x="579788" y="490061"/>
                  </a:lnTo>
                  <a:lnTo>
                    <a:pt x="621698" y="490061"/>
                  </a:lnTo>
                  <a:cubicBezTo>
                    <a:pt x="646463" y="487204"/>
                    <a:pt x="668370" y="458629"/>
                    <a:pt x="645510" y="4233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8A61630-3ECB-45C8-963B-4C2BE1417DAF}"/>
              </a:ext>
            </a:extLst>
          </p:cNvPr>
          <p:cNvSpPr/>
          <p:nvPr/>
        </p:nvSpPr>
        <p:spPr>
          <a:xfrm>
            <a:off x="3921297" y="4160739"/>
            <a:ext cx="1920240" cy="2011680"/>
          </a:xfrm>
          <a:custGeom>
            <a:avLst/>
            <a:gdLst>
              <a:gd name="connsiteX0" fmla="*/ 118110 w 1181100"/>
              <a:gd name="connsiteY0" fmla="*/ 0 h 2362200"/>
              <a:gd name="connsiteX1" fmla="*/ 1062990 w 1181100"/>
              <a:gd name="connsiteY1" fmla="*/ 0 h 2362200"/>
              <a:gd name="connsiteX2" fmla="*/ 1181100 w 1181100"/>
              <a:gd name="connsiteY2" fmla="*/ 118110 h 2362200"/>
              <a:gd name="connsiteX3" fmla="*/ 1181100 w 1181100"/>
              <a:gd name="connsiteY3" fmla="*/ 2362200 h 2362200"/>
              <a:gd name="connsiteX4" fmla="*/ 590550 w 1181100"/>
              <a:gd name="connsiteY4" fmla="*/ 1771650 h 2362200"/>
              <a:gd name="connsiteX5" fmla="*/ 0 w 1181100"/>
              <a:gd name="connsiteY5" fmla="*/ 2362200 h 2362200"/>
              <a:gd name="connsiteX6" fmla="*/ 0 w 1181100"/>
              <a:gd name="connsiteY6" fmla="*/ 118110 h 2362200"/>
              <a:gd name="connsiteX7" fmla="*/ 118110 w 1181100"/>
              <a:gd name="connsiteY7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100" h="2362200">
                <a:moveTo>
                  <a:pt x="118110" y="0"/>
                </a:moveTo>
                <a:lnTo>
                  <a:pt x="1062990" y="0"/>
                </a:lnTo>
                <a:cubicBezTo>
                  <a:pt x="1127950" y="0"/>
                  <a:pt x="1181100" y="53150"/>
                  <a:pt x="1181100" y="118110"/>
                </a:cubicBezTo>
                <a:lnTo>
                  <a:pt x="1181100" y="2362200"/>
                </a:lnTo>
                <a:lnTo>
                  <a:pt x="590550" y="1771650"/>
                </a:lnTo>
                <a:lnTo>
                  <a:pt x="0" y="2362200"/>
                </a:lnTo>
                <a:lnTo>
                  <a:pt x="0" y="118110"/>
                </a:lnTo>
                <a:cubicBezTo>
                  <a:pt x="0" y="53150"/>
                  <a:pt x="53150" y="0"/>
                  <a:pt x="118110" y="0"/>
                </a:cubicBezTo>
                <a:close/>
              </a:path>
            </a:pathLst>
          </a:custGeom>
          <a:solidFill>
            <a:srgbClr val="EA3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10" name="Graphic 25" descr="Briefcase">
            <a:extLst>
              <a:ext uri="{FF2B5EF4-FFF2-40B4-BE49-F238E27FC236}">
                <a16:creationId xmlns:a16="http://schemas.microsoft.com/office/drawing/2014/main" id="{725B2B56-8008-4209-9A50-826B69651E37}"/>
              </a:ext>
            </a:extLst>
          </p:cNvPr>
          <p:cNvGrpSpPr/>
          <p:nvPr/>
        </p:nvGrpSpPr>
        <p:grpSpPr>
          <a:xfrm>
            <a:off x="4424217" y="4570839"/>
            <a:ext cx="914400" cy="914400"/>
            <a:chOff x="4424217" y="4570839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024C9A2-4084-4D22-8F28-221199007090}"/>
                </a:ext>
              </a:extLst>
            </p:cNvPr>
            <p:cNvSpPr/>
            <p:nvPr/>
          </p:nvSpPr>
          <p:spPr>
            <a:xfrm>
              <a:off x="4512323" y="5025658"/>
              <a:ext cx="771525" cy="314325"/>
            </a:xfrm>
            <a:custGeom>
              <a:avLst/>
              <a:gdLst>
                <a:gd name="connsiteX0" fmla="*/ 445294 w 771525"/>
                <a:gd name="connsiteY0" fmla="*/ 26194 h 314325"/>
                <a:gd name="connsiteX1" fmla="*/ 407194 w 771525"/>
                <a:gd name="connsiteY1" fmla="*/ 64294 h 314325"/>
                <a:gd name="connsiteX2" fmla="*/ 369094 w 771525"/>
                <a:gd name="connsiteY2" fmla="*/ 64294 h 314325"/>
                <a:gd name="connsiteX3" fmla="*/ 330994 w 771525"/>
                <a:gd name="connsiteY3" fmla="*/ 26194 h 314325"/>
                <a:gd name="connsiteX4" fmla="*/ 330994 w 771525"/>
                <a:gd name="connsiteY4" fmla="*/ 7144 h 314325"/>
                <a:gd name="connsiteX5" fmla="*/ 7144 w 771525"/>
                <a:gd name="connsiteY5" fmla="*/ 7144 h 314325"/>
                <a:gd name="connsiteX6" fmla="*/ 7144 w 771525"/>
                <a:gd name="connsiteY6" fmla="*/ 273844 h 314325"/>
                <a:gd name="connsiteX7" fmla="*/ 45244 w 771525"/>
                <a:gd name="connsiteY7" fmla="*/ 311944 h 314325"/>
                <a:gd name="connsiteX8" fmla="*/ 731044 w 771525"/>
                <a:gd name="connsiteY8" fmla="*/ 311944 h 314325"/>
                <a:gd name="connsiteX9" fmla="*/ 769144 w 771525"/>
                <a:gd name="connsiteY9" fmla="*/ 273844 h 314325"/>
                <a:gd name="connsiteX10" fmla="*/ 769144 w 771525"/>
                <a:gd name="connsiteY10" fmla="*/ 7144 h 314325"/>
                <a:gd name="connsiteX11" fmla="*/ 445294 w 771525"/>
                <a:gd name="connsiteY11" fmla="*/ 7144 h 314325"/>
                <a:gd name="connsiteX12" fmla="*/ 445294 w 771525"/>
                <a:gd name="connsiteY12" fmla="*/ 2619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71525" h="314325">
                  <a:moveTo>
                    <a:pt x="445294" y="26194"/>
                  </a:moveTo>
                  <a:cubicBezTo>
                    <a:pt x="445294" y="47149"/>
                    <a:pt x="428149" y="64294"/>
                    <a:pt x="407194" y="64294"/>
                  </a:cubicBezTo>
                  <a:lnTo>
                    <a:pt x="369094" y="64294"/>
                  </a:lnTo>
                  <a:cubicBezTo>
                    <a:pt x="348139" y="64294"/>
                    <a:pt x="330994" y="47149"/>
                    <a:pt x="330994" y="26194"/>
                  </a:cubicBezTo>
                  <a:lnTo>
                    <a:pt x="330994" y="7144"/>
                  </a:lnTo>
                  <a:lnTo>
                    <a:pt x="7144" y="7144"/>
                  </a:lnTo>
                  <a:lnTo>
                    <a:pt x="7144" y="273844"/>
                  </a:lnTo>
                  <a:cubicBezTo>
                    <a:pt x="7144" y="294799"/>
                    <a:pt x="24289" y="311944"/>
                    <a:pt x="45244" y="311944"/>
                  </a:cubicBezTo>
                  <a:lnTo>
                    <a:pt x="731044" y="311944"/>
                  </a:lnTo>
                  <a:cubicBezTo>
                    <a:pt x="751999" y="311944"/>
                    <a:pt x="769144" y="294799"/>
                    <a:pt x="769144" y="273844"/>
                  </a:cubicBezTo>
                  <a:lnTo>
                    <a:pt x="769144" y="7144"/>
                  </a:lnTo>
                  <a:lnTo>
                    <a:pt x="445294" y="7144"/>
                  </a:lnTo>
                  <a:lnTo>
                    <a:pt x="445294" y="2619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771C790-E878-40AF-A292-31AF1E6979B6}"/>
                </a:ext>
              </a:extLst>
            </p:cNvPr>
            <p:cNvSpPr/>
            <p:nvPr/>
          </p:nvSpPr>
          <p:spPr>
            <a:xfrm>
              <a:off x="4512323" y="4668470"/>
              <a:ext cx="771525" cy="333375"/>
            </a:xfrm>
            <a:custGeom>
              <a:avLst/>
              <a:gdLst>
                <a:gd name="connsiteX0" fmla="*/ 731044 w 771525"/>
                <a:gd name="connsiteY0" fmla="*/ 135731 h 333375"/>
                <a:gd name="connsiteX1" fmla="*/ 540544 w 771525"/>
                <a:gd name="connsiteY1" fmla="*/ 135731 h 333375"/>
                <a:gd name="connsiteX2" fmla="*/ 540544 w 771525"/>
                <a:gd name="connsiteY2" fmla="*/ 73819 h 333375"/>
                <a:gd name="connsiteX3" fmla="*/ 473869 w 771525"/>
                <a:gd name="connsiteY3" fmla="*/ 7144 h 333375"/>
                <a:gd name="connsiteX4" fmla="*/ 302419 w 771525"/>
                <a:gd name="connsiteY4" fmla="*/ 7144 h 333375"/>
                <a:gd name="connsiteX5" fmla="*/ 235744 w 771525"/>
                <a:gd name="connsiteY5" fmla="*/ 73819 h 333375"/>
                <a:gd name="connsiteX6" fmla="*/ 235744 w 771525"/>
                <a:gd name="connsiteY6" fmla="*/ 135731 h 333375"/>
                <a:gd name="connsiteX7" fmla="*/ 45244 w 771525"/>
                <a:gd name="connsiteY7" fmla="*/ 135731 h 333375"/>
                <a:gd name="connsiteX8" fmla="*/ 7144 w 771525"/>
                <a:gd name="connsiteY8" fmla="*/ 173831 h 333375"/>
                <a:gd name="connsiteX9" fmla="*/ 7144 w 771525"/>
                <a:gd name="connsiteY9" fmla="*/ 326231 h 333375"/>
                <a:gd name="connsiteX10" fmla="*/ 330994 w 771525"/>
                <a:gd name="connsiteY10" fmla="*/ 326231 h 333375"/>
                <a:gd name="connsiteX11" fmla="*/ 330994 w 771525"/>
                <a:gd name="connsiteY11" fmla="*/ 307181 h 333375"/>
                <a:gd name="connsiteX12" fmla="*/ 445294 w 771525"/>
                <a:gd name="connsiteY12" fmla="*/ 307181 h 333375"/>
                <a:gd name="connsiteX13" fmla="*/ 445294 w 771525"/>
                <a:gd name="connsiteY13" fmla="*/ 326231 h 333375"/>
                <a:gd name="connsiteX14" fmla="*/ 769144 w 771525"/>
                <a:gd name="connsiteY14" fmla="*/ 326231 h 333375"/>
                <a:gd name="connsiteX15" fmla="*/ 769144 w 771525"/>
                <a:gd name="connsiteY15" fmla="*/ 173831 h 333375"/>
                <a:gd name="connsiteX16" fmla="*/ 731044 w 771525"/>
                <a:gd name="connsiteY16" fmla="*/ 135731 h 333375"/>
                <a:gd name="connsiteX17" fmla="*/ 292894 w 771525"/>
                <a:gd name="connsiteY17" fmla="*/ 135731 h 333375"/>
                <a:gd name="connsiteX18" fmla="*/ 292894 w 771525"/>
                <a:gd name="connsiteY18" fmla="*/ 73819 h 333375"/>
                <a:gd name="connsiteX19" fmla="*/ 302419 w 771525"/>
                <a:gd name="connsiteY19" fmla="*/ 64294 h 333375"/>
                <a:gd name="connsiteX20" fmla="*/ 473869 w 771525"/>
                <a:gd name="connsiteY20" fmla="*/ 64294 h 333375"/>
                <a:gd name="connsiteX21" fmla="*/ 483394 w 771525"/>
                <a:gd name="connsiteY21" fmla="*/ 73819 h 333375"/>
                <a:gd name="connsiteX22" fmla="*/ 483394 w 771525"/>
                <a:gd name="connsiteY22" fmla="*/ 135731 h 333375"/>
                <a:gd name="connsiteX23" fmla="*/ 292894 w 771525"/>
                <a:gd name="connsiteY23" fmla="*/ 135731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771525" h="333375">
                  <a:moveTo>
                    <a:pt x="731044" y="135731"/>
                  </a:moveTo>
                  <a:lnTo>
                    <a:pt x="540544" y="135731"/>
                  </a:lnTo>
                  <a:lnTo>
                    <a:pt x="540544" y="73819"/>
                  </a:lnTo>
                  <a:cubicBezTo>
                    <a:pt x="540544" y="36671"/>
                    <a:pt x="511016" y="7144"/>
                    <a:pt x="473869" y="7144"/>
                  </a:cubicBezTo>
                  <a:lnTo>
                    <a:pt x="302419" y="7144"/>
                  </a:lnTo>
                  <a:cubicBezTo>
                    <a:pt x="265271" y="7144"/>
                    <a:pt x="235744" y="36671"/>
                    <a:pt x="235744" y="73819"/>
                  </a:cubicBezTo>
                  <a:lnTo>
                    <a:pt x="235744" y="135731"/>
                  </a:lnTo>
                  <a:lnTo>
                    <a:pt x="45244" y="135731"/>
                  </a:lnTo>
                  <a:cubicBezTo>
                    <a:pt x="24289" y="135731"/>
                    <a:pt x="7144" y="152876"/>
                    <a:pt x="7144" y="173831"/>
                  </a:cubicBezTo>
                  <a:lnTo>
                    <a:pt x="7144" y="326231"/>
                  </a:lnTo>
                  <a:lnTo>
                    <a:pt x="330994" y="326231"/>
                  </a:lnTo>
                  <a:lnTo>
                    <a:pt x="330994" y="307181"/>
                  </a:lnTo>
                  <a:lnTo>
                    <a:pt x="445294" y="307181"/>
                  </a:lnTo>
                  <a:lnTo>
                    <a:pt x="445294" y="326231"/>
                  </a:lnTo>
                  <a:lnTo>
                    <a:pt x="769144" y="326231"/>
                  </a:lnTo>
                  <a:lnTo>
                    <a:pt x="769144" y="173831"/>
                  </a:lnTo>
                  <a:cubicBezTo>
                    <a:pt x="769144" y="152876"/>
                    <a:pt x="751999" y="135731"/>
                    <a:pt x="731044" y="135731"/>
                  </a:cubicBezTo>
                  <a:moveTo>
                    <a:pt x="292894" y="135731"/>
                  </a:moveTo>
                  <a:lnTo>
                    <a:pt x="292894" y="73819"/>
                  </a:lnTo>
                  <a:cubicBezTo>
                    <a:pt x="292894" y="68104"/>
                    <a:pt x="296704" y="64294"/>
                    <a:pt x="302419" y="64294"/>
                  </a:cubicBezTo>
                  <a:lnTo>
                    <a:pt x="473869" y="64294"/>
                  </a:lnTo>
                  <a:cubicBezTo>
                    <a:pt x="479584" y="64294"/>
                    <a:pt x="483394" y="68104"/>
                    <a:pt x="483394" y="73819"/>
                  </a:cubicBezTo>
                  <a:lnTo>
                    <a:pt x="483394" y="135731"/>
                  </a:lnTo>
                  <a:lnTo>
                    <a:pt x="292894" y="13573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895E399-B0CE-4658-AB48-504859921C28}"/>
              </a:ext>
            </a:extLst>
          </p:cNvPr>
          <p:cNvSpPr/>
          <p:nvPr/>
        </p:nvSpPr>
        <p:spPr>
          <a:xfrm>
            <a:off x="6350464" y="4160739"/>
            <a:ext cx="1920240" cy="2011680"/>
          </a:xfrm>
          <a:custGeom>
            <a:avLst/>
            <a:gdLst>
              <a:gd name="connsiteX0" fmla="*/ 118110 w 1181100"/>
              <a:gd name="connsiteY0" fmla="*/ 0 h 2362200"/>
              <a:gd name="connsiteX1" fmla="*/ 1062990 w 1181100"/>
              <a:gd name="connsiteY1" fmla="*/ 0 h 2362200"/>
              <a:gd name="connsiteX2" fmla="*/ 1181100 w 1181100"/>
              <a:gd name="connsiteY2" fmla="*/ 118110 h 2362200"/>
              <a:gd name="connsiteX3" fmla="*/ 1181100 w 1181100"/>
              <a:gd name="connsiteY3" fmla="*/ 2362200 h 2362200"/>
              <a:gd name="connsiteX4" fmla="*/ 590550 w 1181100"/>
              <a:gd name="connsiteY4" fmla="*/ 1771650 h 2362200"/>
              <a:gd name="connsiteX5" fmla="*/ 0 w 1181100"/>
              <a:gd name="connsiteY5" fmla="*/ 2362200 h 2362200"/>
              <a:gd name="connsiteX6" fmla="*/ 0 w 1181100"/>
              <a:gd name="connsiteY6" fmla="*/ 118110 h 2362200"/>
              <a:gd name="connsiteX7" fmla="*/ 118110 w 1181100"/>
              <a:gd name="connsiteY7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100" h="2362200">
                <a:moveTo>
                  <a:pt x="118110" y="0"/>
                </a:moveTo>
                <a:lnTo>
                  <a:pt x="1062990" y="0"/>
                </a:lnTo>
                <a:cubicBezTo>
                  <a:pt x="1127950" y="0"/>
                  <a:pt x="1181100" y="53150"/>
                  <a:pt x="1181100" y="118110"/>
                </a:cubicBezTo>
                <a:lnTo>
                  <a:pt x="1181100" y="2362200"/>
                </a:lnTo>
                <a:lnTo>
                  <a:pt x="590550" y="1771650"/>
                </a:lnTo>
                <a:lnTo>
                  <a:pt x="0" y="2362200"/>
                </a:lnTo>
                <a:lnTo>
                  <a:pt x="0" y="118110"/>
                </a:lnTo>
                <a:cubicBezTo>
                  <a:pt x="0" y="53150"/>
                  <a:pt x="53150" y="0"/>
                  <a:pt x="118110" y="0"/>
                </a:cubicBezTo>
                <a:close/>
              </a:path>
            </a:pathLst>
          </a:custGeom>
          <a:solidFill>
            <a:srgbClr val="0180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13" name="Graphic 32" descr="Checklist">
            <a:extLst>
              <a:ext uri="{FF2B5EF4-FFF2-40B4-BE49-F238E27FC236}">
                <a16:creationId xmlns:a16="http://schemas.microsoft.com/office/drawing/2014/main" id="{13CA04CB-54E3-4784-9708-EFE8C4F83555}"/>
              </a:ext>
            </a:extLst>
          </p:cNvPr>
          <p:cNvGrpSpPr/>
          <p:nvPr/>
        </p:nvGrpSpPr>
        <p:grpSpPr>
          <a:xfrm>
            <a:off x="6853384" y="4570839"/>
            <a:ext cx="914400" cy="914400"/>
            <a:chOff x="6853384" y="4570839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10C3ACF-A063-47F0-B32B-0B8F2AF881A9}"/>
                </a:ext>
              </a:extLst>
            </p:cNvPr>
            <p:cNvSpPr/>
            <p:nvPr/>
          </p:nvSpPr>
          <p:spPr>
            <a:xfrm>
              <a:off x="7008165" y="4639895"/>
              <a:ext cx="600075" cy="771525"/>
            </a:xfrm>
            <a:custGeom>
              <a:avLst/>
              <a:gdLst>
                <a:gd name="connsiteX0" fmla="*/ 64294 w 600075"/>
                <a:gd name="connsiteY0" fmla="*/ 64294 h 771525"/>
                <a:gd name="connsiteX1" fmla="*/ 540544 w 600075"/>
                <a:gd name="connsiteY1" fmla="*/ 64294 h 771525"/>
                <a:gd name="connsiteX2" fmla="*/ 540544 w 600075"/>
                <a:gd name="connsiteY2" fmla="*/ 711994 h 771525"/>
                <a:gd name="connsiteX3" fmla="*/ 64294 w 600075"/>
                <a:gd name="connsiteY3" fmla="*/ 711994 h 771525"/>
                <a:gd name="connsiteX4" fmla="*/ 64294 w 600075"/>
                <a:gd name="connsiteY4" fmla="*/ 64294 h 771525"/>
                <a:gd name="connsiteX5" fmla="*/ 7144 w 600075"/>
                <a:gd name="connsiteY5" fmla="*/ 769144 h 771525"/>
                <a:gd name="connsiteX6" fmla="*/ 597694 w 600075"/>
                <a:gd name="connsiteY6" fmla="*/ 769144 h 771525"/>
                <a:gd name="connsiteX7" fmla="*/ 597694 w 600075"/>
                <a:gd name="connsiteY7" fmla="*/ 7144 h 771525"/>
                <a:gd name="connsiteX8" fmla="*/ 7144 w 600075"/>
                <a:gd name="connsiteY8" fmla="*/ 7144 h 771525"/>
                <a:gd name="connsiteX9" fmla="*/ 7144 w 600075"/>
                <a:gd name="connsiteY9" fmla="*/ 769144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0075" h="771525">
                  <a:moveTo>
                    <a:pt x="64294" y="64294"/>
                  </a:moveTo>
                  <a:lnTo>
                    <a:pt x="540544" y="64294"/>
                  </a:lnTo>
                  <a:lnTo>
                    <a:pt x="540544" y="711994"/>
                  </a:lnTo>
                  <a:lnTo>
                    <a:pt x="64294" y="711994"/>
                  </a:lnTo>
                  <a:lnTo>
                    <a:pt x="64294" y="64294"/>
                  </a:lnTo>
                  <a:close/>
                  <a:moveTo>
                    <a:pt x="7144" y="769144"/>
                  </a:moveTo>
                  <a:lnTo>
                    <a:pt x="597694" y="769144"/>
                  </a:lnTo>
                  <a:lnTo>
                    <a:pt x="597694" y="7144"/>
                  </a:lnTo>
                  <a:lnTo>
                    <a:pt x="7144" y="7144"/>
                  </a:lnTo>
                  <a:lnTo>
                    <a:pt x="7144" y="769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88EA443-74D6-4FAB-96F2-D1D6C9082DC6}"/>
                </a:ext>
              </a:extLst>
            </p:cNvPr>
            <p:cNvSpPr/>
            <p:nvPr/>
          </p:nvSpPr>
          <p:spPr>
            <a:xfrm>
              <a:off x="7322490" y="4782770"/>
              <a:ext cx="171450" cy="47625"/>
            </a:xfrm>
            <a:custGeom>
              <a:avLst/>
              <a:gdLst>
                <a:gd name="connsiteX0" fmla="*/ 7144 w 171450"/>
                <a:gd name="connsiteY0" fmla="*/ 7144 h 47625"/>
                <a:gd name="connsiteX1" fmla="*/ 169069 w 171450"/>
                <a:gd name="connsiteY1" fmla="*/ 7144 h 47625"/>
                <a:gd name="connsiteX2" fmla="*/ 169069 w 171450"/>
                <a:gd name="connsiteY2" fmla="*/ 45244 h 47625"/>
                <a:gd name="connsiteX3" fmla="*/ 7144 w 171450"/>
                <a:gd name="connsiteY3" fmla="*/ 452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" h="47625">
                  <a:moveTo>
                    <a:pt x="7144" y="7144"/>
                  </a:moveTo>
                  <a:lnTo>
                    <a:pt x="169069" y="7144"/>
                  </a:lnTo>
                  <a:lnTo>
                    <a:pt x="169069" y="45244"/>
                  </a:lnTo>
                  <a:lnTo>
                    <a:pt x="7144" y="452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B27C9BC-E8F6-4642-AE98-546CECFA427B}"/>
                </a:ext>
              </a:extLst>
            </p:cNvPr>
            <p:cNvSpPr/>
            <p:nvPr/>
          </p:nvSpPr>
          <p:spPr>
            <a:xfrm>
              <a:off x="7322490" y="4935170"/>
              <a:ext cx="171450" cy="47625"/>
            </a:xfrm>
            <a:custGeom>
              <a:avLst/>
              <a:gdLst>
                <a:gd name="connsiteX0" fmla="*/ 7144 w 171450"/>
                <a:gd name="connsiteY0" fmla="*/ 7144 h 47625"/>
                <a:gd name="connsiteX1" fmla="*/ 169069 w 171450"/>
                <a:gd name="connsiteY1" fmla="*/ 7144 h 47625"/>
                <a:gd name="connsiteX2" fmla="*/ 169069 w 171450"/>
                <a:gd name="connsiteY2" fmla="*/ 45244 h 47625"/>
                <a:gd name="connsiteX3" fmla="*/ 7144 w 171450"/>
                <a:gd name="connsiteY3" fmla="*/ 452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" h="47625">
                  <a:moveTo>
                    <a:pt x="7144" y="7144"/>
                  </a:moveTo>
                  <a:lnTo>
                    <a:pt x="169069" y="7144"/>
                  </a:lnTo>
                  <a:lnTo>
                    <a:pt x="169069" y="45244"/>
                  </a:lnTo>
                  <a:lnTo>
                    <a:pt x="7144" y="452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520FBF91-9E63-4F52-9D56-9AA5C31E9D27}"/>
                </a:ext>
              </a:extLst>
            </p:cNvPr>
            <p:cNvSpPr/>
            <p:nvPr/>
          </p:nvSpPr>
          <p:spPr>
            <a:xfrm>
              <a:off x="7322490" y="5239970"/>
              <a:ext cx="171450" cy="47625"/>
            </a:xfrm>
            <a:custGeom>
              <a:avLst/>
              <a:gdLst>
                <a:gd name="connsiteX0" fmla="*/ 7144 w 171450"/>
                <a:gd name="connsiteY0" fmla="*/ 7144 h 47625"/>
                <a:gd name="connsiteX1" fmla="*/ 169069 w 171450"/>
                <a:gd name="connsiteY1" fmla="*/ 7144 h 47625"/>
                <a:gd name="connsiteX2" fmla="*/ 169069 w 171450"/>
                <a:gd name="connsiteY2" fmla="*/ 45244 h 47625"/>
                <a:gd name="connsiteX3" fmla="*/ 7144 w 171450"/>
                <a:gd name="connsiteY3" fmla="*/ 452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" h="47625">
                  <a:moveTo>
                    <a:pt x="7144" y="7144"/>
                  </a:moveTo>
                  <a:lnTo>
                    <a:pt x="169069" y="7144"/>
                  </a:lnTo>
                  <a:lnTo>
                    <a:pt x="169069" y="45244"/>
                  </a:lnTo>
                  <a:lnTo>
                    <a:pt x="7144" y="452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63335FA-0714-40CC-8344-DE248FD33224}"/>
                </a:ext>
              </a:extLst>
            </p:cNvPr>
            <p:cNvSpPr/>
            <p:nvPr/>
          </p:nvSpPr>
          <p:spPr>
            <a:xfrm>
              <a:off x="7322490" y="5087570"/>
              <a:ext cx="171450" cy="47625"/>
            </a:xfrm>
            <a:custGeom>
              <a:avLst/>
              <a:gdLst>
                <a:gd name="connsiteX0" fmla="*/ 7144 w 171450"/>
                <a:gd name="connsiteY0" fmla="*/ 7144 h 47625"/>
                <a:gd name="connsiteX1" fmla="*/ 169069 w 171450"/>
                <a:gd name="connsiteY1" fmla="*/ 7144 h 47625"/>
                <a:gd name="connsiteX2" fmla="*/ 169069 w 171450"/>
                <a:gd name="connsiteY2" fmla="*/ 45244 h 47625"/>
                <a:gd name="connsiteX3" fmla="*/ 7144 w 171450"/>
                <a:gd name="connsiteY3" fmla="*/ 452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" h="47625">
                  <a:moveTo>
                    <a:pt x="7144" y="7144"/>
                  </a:moveTo>
                  <a:lnTo>
                    <a:pt x="169069" y="7144"/>
                  </a:lnTo>
                  <a:lnTo>
                    <a:pt x="169069" y="45244"/>
                  </a:lnTo>
                  <a:lnTo>
                    <a:pt x="7144" y="452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3A75081-400F-437E-B090-AA02D61DA176}"/>
                </a:ext>
              </a:extLst>
            </p:cNvPr>
            <p:cNvSpPr/>
            <p:nvPr/>
          </p:nvSpPr>
          <p:spPr>
            <a:xfrm>
              <a:off x="7122465" y="4735145"/>
              <a:ext cx="152400" cy="123825"/>
            </a:xfrm>
            <a:custGeom>
              <a:avLst/>
              <a:gdLst>
                <a:gd name="connsiteX0" fmla="*/ 148114 w 152400"/>
                <a:gd name="connsiteY0" fmla="*/ 33814 h 123825"/>
                <a:gd name="connsiteX1" fmla="*/ 121444 w 152400"/>
                <a:gd name="connsiteY1" fmla="*/ 7144 h 123825"/>
                <a:gd name="connsiteX2" fmla="*/ 58579 w 152400"/>
                <a:gd name="connsiteY2" fmla="*/ 70009 h 123825"/>
                <a:gd name="connsiteX3" fmla="*/ 33814 w 152400"/>
                <a:gd name="connsiteY3" fmla="*/ 45244 h 123825"/>
                <a:gd name="connsiteX4" fmla="*/ 7144 w 152400"/>
                <a:gd name="connsiteY4" fmla="*/ 71914 h 123825"/>
                <a:gd name="connsiteX5" fmla="*/ 58579 w 152400"/>
                <a:gd name="connsiteY5" fmla="*/ 1233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400" h="123825">
                  <a:moveTo>
                    <a:pt x="148114" y="33814"/>
                  </a:moveTo>
                  <a:lnTo>
                    <a:pt x="121444" y="7144"/>
                  </a:lnTo>
                  <a:lnTo>
                    <a:pt x="58579" y="70009"/>
                  </a:lnTo>
                  <a:lnTo>
                    <a:pt x="33814" y="45244"/>
                  </a:lnTo>
                  <a:lnTo>
                    <a:pt x="7144" y="71914"/>
                  </a:lnTo>
                  <a:lnTo>
                    <a:pt x="58579" y="12334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D6D0C950-52E0-41A2-A6B8-AE08C662B334}"/>
                </a:ext>
              </a:extLst>
            </p:cNvPr>
            <p:cNvSpPr/>
            <p:nvPr/>
          </p:nvSpPr>
          <p:spPr>
            <a:xfrm>
              <a:off x="7122465" y="4887545"/>
              <a:ext cx="152400" cy="123825"/>
            </a:xfrm>
            <a:custGeom>
              <a:avLst/>
              <a:gdLst>
                <a:gd name="connsiteX0" fmla="*/ 148114 w 152400"/>
                <a:gd name="connsiteY0" fmla="*/ 33814 h 123825"/>
                <a:gd name="connsiteX1" fmla="*/ 121444 w 152400"/>
                <a:gd name="connsiteY1" fmla="*/ 7144 h 123825"/>
                <a:gd name="connsiteX2" fmla="*/ 58579 w 152400"/>
                <a:gd name="connsiteY2" fmla="*/ 70009 h 123825"/>
                <a:gd name="connsiteX3" fmla="*/ 33814 w 152400"/>
                <a:gd name="connsiteY3" fmla="*/ 45244 h 123825"/>
                <a:gd name="connsiteX4" fmla="*/ 7144 w 152400"/>
                <a:gd name="connsiteY4" fmla="*/ 71914 h 123825"/>
                <a:gd name="connsiteX5" fmla="*/ 58579 w 152400"/>
                <a:gd name="connsiteY5" fmla="*/ 1233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400" h="123825">
                  <a:moveTo>
                    <a:pt x="148114" y="33814"/>
                  </a:moveTo>
                  <a:lnTo>
                    <a:pt x="121444" y="7144"/>
                  </a:lnTo>
                  <a:lnTo>
                    <a:pt x="58579" y="70009"/>
                  </a:lnTo>
                  <a:lnTo>
                    <a:pt x="33814" y="45244"/>
                  </a:lnTo>
                  <a:lnTo>
                    <a:pt x="7144" y="71914"/>
                  </a:lnTo>
                  <a:lnTo>
                    <a:pt x="58579" y="12334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DCDCF41-9386-40E7-98C6-352114A46B06}"/>
                </a:ext>
              </a:extLst>
            </p:cNvPr>
            <p:cNvSpPr/>
            <p:nvPr/>
          </p:nvSpPr>
          <p:spPr>
            <a:xfrm>
              <a:off x="7122465" y="5039945"/>
              <a:ext cx="152400" cy="123825"/>
            </a:xfrm>
            <a:custGeom>
              <a:avLst/>
              <a:gdLst>
                <a:gd name="connsiteX0" fmla="*/ 148114 w 152400"/>
                <a:gd name="connsiteY0" fmla="*/ 33814 h 123825"/>
                <a:gd name="connsiteX1" fmla="*/ 121444 w 152400"/>
                <a:gd name="connsiteY1" fmla="*/ 7144 h 123825"/>
                <a:gd name="connsiteX2" fmla="*/ 58579 w 152400"/>
                <a:gd name="connsiteY2" fmla="*/ 70009 h 123825"/>
                <a:gd name="connsiteX3" fmla="*/ 33814 w 152400"/>
                <a:gd name="connsiteY3" fmla="*/ 45244 h 123825"/>
                <a:gd name="connsiteX4" fmla="*/ 7144 w 152400"/>
                <a:gd name="connsiteY4" fmla="*/ 71914 h 123825"/>
                <a:gd name="connsiteX5" fmla="*/ 58579 w 152400"/>
                <a:gd name="connsiteY5" fmla="*/ 1233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400" h="123825">
                  <a:moveTo>
                    <a:pt x="148114" y="33814"/>
                  </a:moveTo>
                  <a:lnTo>
                    <a:pt x="121444" y="7144"/>
                  </a:lnTo>
                  <a:lnTo>
                    <a:pt x="58579" y="70009"/>
                  </a:lnTo>
                  <a:lnTo>
                    <a:pt x="33814" y="45244"/>
                  </a:lnTo>
                  <a:lnTo>
                    <a:pt x="7144" y="71914"/>
                  </a:lnTo>
                  <a:lnTo>
                    <a:pt x="58579" y="12334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74A0F7D-3C35-48FA-80D8-FDA0FB1B2DC7}"/>
                </a:ext>
              </a:extLst>
            </p:cNvPr>
            <p:cNvSpPr/>
            <p:nvPr/>
          </p:nvSpPr>
          <p:spPr>
            <a:xfrm>
              <a:off x="7122465" y="5190440"/>
              <a:ext cx="152400" cy="123825"/>
            </a:xfrm>
            <a:custGeom>
              <a:avLst/>
              <a:gdLst>
                <a:gd name="connsiteX0" fmla="*/ 148114 w 152400"/>
                <a:gd name="connsiteY0" fmla="*/ 33814 h 123825"/>
                <a:gd name="connsiteX1" fmla="*/ 121444 w 152400"/>
                <a:gd name="connsiteY1" fmla="*/ 7144 h 123825"/>
                <a:gd name="connsiteX2" fmla="*/ 58579 w 152400"/>
                <a:gd name="connsiteY2" fmla="*/ 70009 h 123825"/>
                <a:gd name="connsiteX3" fmla="*/ 33814 w 152400"/>
                <a:gd name="connsiteY3" fmla="*/ 45244 h 123825"/>
                <a:gd name="connsiteX4" fmla="*/ 7144 w 152400"/>
                <a:gd name="connsiteY4" fmla="*/ 71914 h 123825"/>
                <a:gd name="connsiteX5" fmla="*/ 58579 w 152400"/>
                <a:gd name="connsiteY5" fmla="*/ 1233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400" h="123825">
                  <a:moveTo>
                    <a:pt x="148114" y="33814"/>
                  </a:moveTo>
                  <a:lnTo>
                    <a:pt x="121444" y="7144"/>
                  </a:lnTo>
                  <a:lnTo>
                    <a:pt x="58579" y="70009"/>
                  </a:lnTo>
                  <a:lnTo>
                    <a:pt x="33814" y="45244"/>
                  </a:lnTo>
                  <a:lnTo>
                    <a:pt x="7144" y="71914"/>
                  </a:lnTo>
                  <a:lnTo>
                    <a:pt x="58579" y="12334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94DBC8D2-2D12-4FF8-B361-2D78BDCA8AED}"/>
              </a:ext>
            </a:extLst>
          </p:cNvPr>
          <p:cNvSpPr/>
          <p:nvPr/>
        </p:nvSpPr>
        <p:spPr>
          <a:xfrm>
            <a:off x="619965" y="2296382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7B32C40-AADF-4EBE-84DF-7DF69BF3736D}"/>
              </a:ext>
            </a:extLst>
          </p:cNvPr>
          <p:cNvSpPr/>
          <p:nvPr/>
        </p:nvSpPr>
        <p:spPr>
          <a:xfrm>
            <a:off x="619965" y="191958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02B58A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098FC10-D087-4C11-8673-8C1BC07FEAB3}"/>
              </a:ext>
            </a:extLst>
          </p:cNvPr>
          <p:cNvSpPr/>
          <p:nvPr/>
        </p:nvSpPr>
        <p:spPr>
          <a:xfrm>
            <a:off x="620595" y="446915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EA3E7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4A9B142-E7AC-4383-926C-769805150C20}"/>
              </a:ext>
            </a:extLst>
          </p:cNvPr>
          <p:cNvSpPr/>
          <p:nvPr/>
        </p:nvSpPr>
        <p:spPr>
          <a:xfrm>
            <a:off x="620595" y="4849880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88F851D-F646-482C-8EB8-65A90E67DEC4}"/>
              </a:ext>
            </a:extLst>
          </p:cNvPr>
          <p:cNvSpPr/>
          <p:nvPr/>
        </p:nvSpPr>
        <p:spPr>
          <a:xfrm>
            <a:off x="10119360" y="19185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FFBC01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F2FA7D8-864B-421C-BB10-729DAA9C7282}"/>
              </a:ext>
            </a:extLst>
          </p:cNvPr>
          <p:cNvSpPr/>
          <p:nvPr/>
        </p:nvSpPr>
        <p:spPr>
          <a:xfrm>
            <a:off x="8839200" y="2297458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7E81B12-096A-4361-B43C-957DB8217A7F}"/>
              </a:ext>
            </a:extLst>
          </p:cNvPr>
          <p:cNvSpPr/>
          <p:nvPr/>
        </p:nvSpPr>
        <p:spPr>
          <a:xfrm>
            <a:off x="10119318" y="446961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0180B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4CAD46C-5121-4083-8240-277E9DFD2FF2}"/>
              </a:ext>
            </a:extLst>
          </p:cNvPr>
          <p:cNvSpPr/>
          <p:nvPr/>
        </p:nvSpPr>
        <p:spPr>
          <a:xfrm>
            <a:off x="8839158" y="484942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</p:spTree>
    <p:extLst>
      <p:ext uri="{BB962C8B-B14F-4D97-AF65-F5344CB8AC3E}">
        <p14:creationId xmlns:p14="http://schemas.microsoft.com/office/powerpoint/2010/main" val="235655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307080" y="694161"/>
            <a:ext cx="557784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FOUR BANNERS INFOGRAPHIC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29C5543-8A93-4E99-9783-56B0067ECE5B}"/>
              </a:ext>
            </a:extLst>
          </p:cNvPr>
          <p:cNvSpPr/>
          <p:nvPr/>
        </p:nvSpPr>
        <p:spPr>
          <a:xfrm>
            <a:off x="3921297" y="1609205"/>
            <a:ext cx="1920240" cy="2011680"/>
          </a:xfrm>
          <a:custGeom>
            <a:avLst/>
            <a:gdLst>
              <a:gd name="connsiteX0" fmla="*/ 118110 w 1181100"/>
              <a:gd name="connsiteY0" fmla="*/ 0 h 2362200"/>
              <a:gd name="connsiteX1" fmla="*/ 1062990 w 1181100"/>
              <a:gd name="connsiteY1" fmla="*/ 0 h 2362200"/>
              <a:gd name="connsiteX2" fmla="*/ 1181100 w 1181100"/>
              <a:gd name="connsiteY2" fmla="*/ 118110 h 2362200"/>
              <a:gd name="connsiteX3" fmla="*/ 1181100 w 1181100"/>
              <a:gd name="connsiteY3" fmla="*/ 2362200 h 2362200"/>
              <a:gd name="connsiteX4" fmla="*/ 590550 w 1181100"/>
              <a:gd name="connsiteY4" fmla="*/ 1771650 h 2362200"/>
              <a:gd name="connsiteX5" fmla="*/ 0 w 1181100"/>
              <a:gd name="connsiteY5" fmla="*/ 2362200 h 2362200"/>
              <a:gd name="connsiteX6" fmla="*/ 0 w 1181100"/>
              <a:gd name="connsiteY6" fmla="*/ 118110 h 2362200"/>
              <a:gd name="connsiteX7" fmla="*/ 118110 w 1181100"/>
              <a:gd name="connsiteY7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100" h="2362200">
                <a:moveTo>
                  <a:pt x="118110" y="0"/>
                </a:moveTo>
                <a:lnTo>
                  <a:pt x="1062990" y="0"/>
                </a:lnTo>
                <a:cubicBezTo>
                  <a:pt x="1127950" y="0"/>
                  <a:pt x="1181100" y="53150"/>
                  <a:pt x="1181100" y="118110"/>
                </a:cubicBezTo>
                <a:lnTo>
                  <a:pt x="1181100" y="2362200"/>
                </a:lnTo>
                <a:lnTo>
                  <a:pt x="590550" y="1771650"/>
                </a:lnTo>
                <a:lnTo>
                  <a:pt x="0" y="2362200"/>
                </a:lnTo>
                <a:lnTo>
                  <a:pt x="0" y="118110"/>
                </a:lnTo>
                <a:cubicBezTo>
                  <a:pt x="0" y="53150"/>
                  <a:pt x="53150" y="0"/>
                  <a:pt x="118110" y="0"/>
                </a:cubicBezTo>
                <a:close/>
              </a:path>
            </a:pathLst>
          </a:custGeom>
          <a:solidFill>
            <a:srgbClr val="BB7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2" name="Graphic 15" descr="Bullseye">
            <a:extLst>
              <a:ext uri="{FF2B5EF4-FFF2-40B4-BE49-F238E27FC236}">
                <a16:creationId xmlns:a16="http://schemas.microsoft.com/office/drawing/2014/main" id="{58FE5401-6E88-4F1E-A332-7AFAA2FB9AE1}"/>
              </a:ext>
            </a:extLst>
          </p:cNvPr>
          <p:cNvGrpSpPr/>
          <p:nvPr/>
        </p:nvGrpSpPr>
        <p:grpSpPr>
          <a:xfrm>
            <a:off x="4424217" y="2019305"/>
            <a:ext cx="914400" cy="914400"/>
            <a:chOff x="4424217" y="2019305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AA3A9A43-28DD-4FC9-9057-22EFDD86242D}"/>
                </a:ext>
              </a:extLst>
            </p:cNvPr>
            <p:cNvSpPr/>
            <p:nvPr/>
          </p:nvSpPr>
          <p:spPr>
            <a:xfrm>
              <a:off x="4763783" y="2093124"/>
              <a:ext cx="495300" cy="495300"/>
            </a:xfrm>
            <a:custGeom>
              <a:avLst/>
              <a:gdLst>
                <a:gd name="connsiteX0" fmla="*/ 408146 w 495300"/>
                <a:gd name="connsiteY0" fmla="*/ 92869 h 495300"/>
                <a:gd name="connsiteX1" fmla="*/ 398621 w 495300"/>
                <a:gd name="connsiteY1" fmla="*/ 7144 h 495300"/>
                <a:gd name="connsiteX2" fmla="*/ 293846 w 495300"/>
                <a:gd name="connsiteY2" fmla="*/ 111919 h 495300"/>
                <a:gd name="connsiteX3" fmla="*/ 299561 w 495300"/>
                <a:gd name="connsiteY3" fmla="*/ 161449 h 495300"/>
                <a:gd name="connsiteX4" fmla="*/ 147161 w 495300"/>
                <a:gd name="connsiteY4" fmla="*/ 313849 h 495300"/>
                <a:gd name="connsiteX5" fmla="*/ 102394 w 495300"/>
                <a:gd name="connsiteY5" fmla="*/ 302419 h 495300"/>
                <a:gd name="connsiteX6" fmla="*/ 7144 w 495300"/>
                <a:gd name="connsiteY6" fmla="*/ 397669 h 495300"/>
                <a:gd name="connsiteX7" fmla="*/ 102394 w 495300"/>
                <a:gd name="connsiteY7" fmla="*/ 492919 h 495300"/>
                <a:gd name="connsiteX8" fmla="*/ 197644 w 495300"/>
                <a:gd name="connsiteY8" fmla="*/ 397669 h 495300"/>
                <a:gd name="connsiteX9" fmla="*/ 187166 w 495300"/>
                <a:gd name="connsiteY9" fmla="*/ 353854 h 495300"/>
                <a:gd name="connsiteX10" fmla="*/ 339566 w 495300"/>
                <a:gd name="connsiteY10" fmla="*/ 201454 h 495300"/>
                <a:gd name="connsiteX11" fmla="*/ 389096 w 495300"/>
                <a:gd name="connsiteY11" fmla="*/ 207169 h 495300"/>
                <a:gd name="connsiteX12" fmla="*/ 493871 w 495300"/>
                <a:gd name="connsiteY12" fmla="*/ 102394 h 495300"/>
                <a:gd name="connsiteX13" fmla="*/ 408146 w 495300"/>
                <a:gd name="connsiteY13" fmla="*/ 92869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300" h="495300">
                  <a:moveTo>
                    <a:pt x="408146" y="92869"/>
                  </a:moveTo>
                  <a:lnTo>
                    <a:pt x="398621" y="7144"/>
                  </a:lnTo>
                  <a:lnTo>
                    <a:pt x="293846" y="111919"/>
                  </a:lnTo>
                  <a:lnTo>
                    <a:pt x="299561" y="161449"/>
                  </a:lnTo>
                  <a:lnTo>
                    <a:pt x="147161" y="313849"/>
                  </a:lnTo>
                  <a:cubicBezTo>
                    <a:pt x="133826" y="307181"/>
                    <a:pt x="118586" y="302419"/>
                    <a:pt x="102394" y="302419"/>
                  </a:cubicBezTo>
                  <a:cubicBezTo>
                    <a:pt x="50006" y="302419"/>
                    <a:pt x="7144" y="345281"/>
                    <a:pt x="7144" y="397669"/>
                  </a:cubicBezTo>
                  <a:cubicBezTo>
                    <a:pt x="7144" y="450056"/>
                    <a:pt x="50006" y="492919"/>
                    <a:pt x="102394" y="492919"/>
                  </a:cubicBezTo>
                  <a:cubicBezTo>
                    <a:pt x="154781" y="492919"/>
                    <a:pt x="197644" y="450056"/>
                    <a:pt x="197644" y="397669"/>
                  </a:cubicBezTo>
                  <a:cubicBezTo>
                    <a:pt x="197644" y="381476"/>
                    <a:pt x="193834" y="367189"/>
                    <a:pt x="187166" y="353854"/>
                  </a:cubicBezTo>
                  <a:lnTo>
                    <a:pt x="339566" y="201454"/>
                  </a:lnTo>
                  <a:lnTo>
                    <a:pt x="389096" y="207169"/>
                  </a:lnTo>
                  <a:lnTo>
                    <a:pt x="493871" y="102394"/>
                  </a:lnTo>
                  <a:lnTo>
                    <a:pt x="408146" y="9286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1963FA23-1C25-4DF7-A016-7E5ABDD6590F}"/>
                </a:ext>
              </a:extLst>
            </p:cNvPr>
            <p:cNvSpPr/>
            <p:nvPr/>
          </p:nvSpPr>
          <p:spPr>
            <a:xfrm>
              <a:off x="4498036" y="2121699"/>
              <a:ext cx="733425" cy="733425"/>
            </a:xfrm>
            <a:custGeom>
              <a:avLst/>
              <a:gdLst>
                <a:gd name="connsiteX0" fmla="*/ 681514 w 733425"/>
                <a:gd name="connsiteY0" fmla="*/ 205264 h 733425"/>
                <a:gd name="connsiteX1" fmla="*/ 669131 w 733425"/>
                <a:gd name="connsiteY1" fmla="*/ 218599 h 733425"/>
                <a:gd name="connsiteX2" fmla="*/ 651034 w 733425"/>
                <a:gd name="connsiteY2" fmla="*/ 216694 h 733425"/>
                <a:gd name="connsiteX3" fmla="*/ 631031 w 733425"/>
                <a:gd name="connsiteY3" fmla="*/ 213836 h 733425"/>
                <a:gd name="connsiteX4" fmla="*/ 673894 w 733425"/>
                <a:gd name="connsiteY4" fmla="*/ 369094 h 733425"/>
                <a:gd name="connsiteX5" fmla="*/ 369094 w 733425"/>
                <a:gd name="connsiteY5" fmla="*/ 673894 h 733425"/>
                <a:gd name="connsiteX6" fmla="*/ 64294 w 733425"/>
                <a:gd name="connsiteY6" fmla="*/ 369094 h 733425"/>
                <a:gd name="connsiteX7" fmla="*/ 369094 w 733425"/>
                <a:gd name="connsiteY7" fmla="*/ 64294 h 733425"/>
                <a:gd name="connsiteX8" fmla="*/ 524351 w 733425"/>
                <a:gd name="connsiteY8" fmla="*/ 107156 h 733425"/>
                <a:gd name="connsiteX9" fmla="*/ 522446 w 733425"/>
                <a:gd name="connsiteY9" fmla="*/ 88106 h 733425"/>
                <a:gd name="connsiteX10" fmla="*/ 519589 w 733425"/>
                <a:gd name="connsiteY10" fmla="*/ 69056 h 733425"/>
                <a:gd name="connsiteX11" fmla="*/ 532924 w 733425"/>
                <a:gd name="connsiteY11" fmla="*/ 55721 h 733425"/>
                <a:gd name="connsiteX12" fmla="*/ 539591 w 733425"/>
                <a:gd name="connsiteY12" fmla="*/ 49054 h 733425"/>
                <a:gd name="connsiteX13" fmla="*/ 369094 w 733425"/>
                <a:gd name="connsiteY13" fmla="*/ 7144 h 733425"/>
                <a:gd name="connsiteX14" fmla="*/ 7144 w 733425"/>
                <a:gd name="connsiteY14" fmla="*/ 369094 h 733425"/>
                <a:gd name="connsiteX15" fmla="*/ 369094 w 733425"/>
                <a:gd name="connsiteY15" fmla="*/ 731044 h 733425"/>
                <a:gd name="connsiteX16" fmla="*/ 731044 w 733425"/>
                <a:gd name="connsiteY16" fmla="*/ 369094 h 733425"/>
                <a:gd name="connsiteX17" fmla="*/ 688181 w 733425"/>
                <a:gd name="connsiteY17" fmla="*/ 199549 h 733425"/>
                <a:gd name="connsiteX18" fmla="*/ 681514 w 733425"/>
                <a:gd name="connsiteY18" fmla="*/ 205264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33425" h="733425">
                  <a:moveTo>
                    <a:pt x="681514" y="205264"/>
                  </a:moveTo>
                  <a:lnTo>
                    <a:pt x="669131" y="218599"/>
                  </a:lnTo>
                  <a:lnTo>
                    <a:pt x="651034" y="216694"/>
                  </a:lnTo>
                  <a:lnTo>
                    <a:pt x="631031" y="213836"/>
                  </a:lnTo>
                  <a:cubicBezTo>
                    <a:pt x="657701" y="259556"/>
                    <a:pt x="673894" y="311944"/>
                    <a:pt x="673894" y="369094"/>
                  </a:cubicBezTo>
                  <a:cubicBezTo>
                    <a:pt x="673894" y="536734"/>
                    <a:pt x="536734" y="673894"/>
                    <a:pt x="369094" y="673894"/>
                  </a:cubicBezTo>
                  <a:cubicBezTo>
                    <a:pt x="201454" y="673894"/>
                    <a:pt x="64294" y="536734"/>
                    <a:pt x="64294" y="369094"/>
                  </a:cubicBezTo>
                  <a:cubicBezTo>
                    <a:pt x="64294" y="201454"/>
                    <a:pt x="201454" y="64294"/>
                    <a:pt x="369094" y="64294"/>
                  </a:cubicBezTo>
                  <a:cubicBezTo>
                    <a:pt x="425291" y="64294"/>
                    <a:pt x="478631" y="79534"/>
                    <a:pt x="524351" y="107156"/>
                  </a:cubicBezTo>
                  <a:lnTo>
                    <a:pt x="522446" y="88106"/>
                  </a:lnTo>
                  <a:lnTo>
                    <a:pt x="519589" y="69056"/>
                  </a:lnTo>
                  <a:lnTo>
                    <a:pt x="532924" y="55721"/>
                  </a:lnTo>
                  <a:lnTo>
                    <a:pt x="539591" y="49054"/>
                  </a:lnTo>
                  <a:cubicBezTo>
                    <a:pt x="488156" y="22384"/>
                    <a:pt x="431006" y="7144"/>
                    <a:pt x="369094" y="7144"/>
                  </a:cubicBezTo>
                  <a:cubicBezTo>
                    <a:pt x="169069" y="7144"/>
                    <a:pt x="7144" y="169069"/>
                    <a:pt x="7144" y="369094"/>
                  </a:cubicBezTo>
                  <a:cubicBezTo>
                    <a:pt x="7144" y="569119"/>
                    <a:pt x="169069" y="731044"/>
                    <a:pt x="369094" y="731044"/>
                  </a:cubicBezTo>
                  <a:cubicBezTo>
                    <a:pt x="569119" y="731044"/>
                    <a:pt x="731044" y="569119"/>
                    <a:pt x="731044" y="369094"/>
                  </a:cubicBezTo>
                  <a:cubicBezTo>
                    <a:pt x="731044" y="307181"/>
                    <a:pt x="715804" y="250031"/>
                    <a:pt x="688181" y="199549"/>
                  </a:cubicBezTo>
                  <a:lnTo>
                    <a:pt x="681514" y="20526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B3E598BA-7039-41FC-84A6-DC1A21A8BE67}"/>
                </a:ext>
              </a:extLst>
            </p:cNvPr>
            <p:cNvSpPr/>
            <p:nvPr/>
          </p:nvSpPr>
          <p:spPr>
            <a:xfrm>
              <a:off x="4631386" y="2255049"/>
              <a:ext cx="466725" cy="466725"/>
            </a:xfrm>
            <a:custGeom>
              <a:avLst/>
              <a:gdLst>
                <a:gd name="connsiteX0" fmla="*/ 394811 w 466725"/>
                <a:gd name="connsiteY0" fmla="*/ 170974 h 466725"/>
                <a:gd name="connsiteX1" fmla="*/ 407194 w 466725"/>
                <a:gd name="connsiteY1" fmla="*/ 235744 h 466725"/>
                <a:gd name="connsiteX2" fmla="*/ 235744 w 466725"/>
                <a:gd name="connsiteY2" fmla="*/ 407194 h 466725"/>
                <a:gd name="connsiteX3" fmla="*/ 64294 w 466725"/>
                <a:gd name="connsiteY3" fmla="*/ 235744 h 466725"/>
                <a:gd name="connsiteX4" fmla="*/ 235744 w 466725"/>
                <a:gd name="connsiteY4" fmla="*/ 64294 h 466725"/>
                <a:gd name="connsiteX5" fmla="*/ 300514 w 466725"/>
                <a:gd name="connsiteY5" fmla="*/ 76676 h 466725"/>
                <a:gd name="connsiteX6" fmla="*/ 343376 w 466725"/>
                <a:gd name="connsiteY6" fmla="*/ 33814 h 466725"/>
                <a:gd name="connsiteX7" fmla="*/ 235744 w 466725"/>
                <a:gd name="connsiteY7" fmla="*/ 7144 h 466725"/>
                <a:gd name="connsiteX8" fmla="*/ 7144 w 466725"/>
                <a:gd name="connsiteY8" fmla="*/ 235744 h 466725"/>
                <a:gd name="connsiteX9" fmla="*/ 235744 w 466725"/>
                <a:gd name="connsiteY9" fmla="*/ 464344 h 466725"/>
                <a:gd name="connsiteX10" fmla="*/ 464344 w 466725"/>
                <a:gd name="connsiteY10" fmla="*/ 235744 h 466725"/>
                <a:gd name="connsiteX11" fmla="*/ 437674 w 466725"/>
                <a:gd name="connsiteY11" fmla="*/ 128111 h 466725"/>
                <a:gd name="connsiteX12" fmla="*/ 394811 w 466725"/>
                <a:gd name="connsiteY12" fmla="*/ 170974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466725">
                  <a:moveTo>
                    <a:pt x="394811" y="170974"/>
                  </a:moveTo>
                  <a:cubicBezTo>
                    <a:pt x="403384" y="190976"/>
                    <a:pt x="407194" y="212884"/>
                    <a:pt x="407194" y="235744"/>
                  </a:cubicBezTo>
                  <a:cubicBezTo>
                    <a:pt x="407194" y="330041"/>
                    <a:pt x="330041" y="407194"/>
                    <a:pt x="235744" y="407194"/>
                  </a:cubicBezTo>
                  <a:cubicBezTo>
                    <a:pt x="141446" y="407194"/>
                    <a:pt x="64294" y="330041"/>
                    <a:pt x="64294" y="235744"/>
                  </a:cubicBezTo>
                  <a:cubicBezTo>
                    <a:pt x="64294" y="141446"/>
                    <a:pt x="141446" y="64294"/>
                    <a:pt x="235744" y="64294"/>
                  </a:cubicBezTo>
                  <a:cubicBezTo>
                    <a:pt x="258604" y="64294"/>
                    <a:pt x="280511" y="69056"/>
                    <a:pt x="300514" y="76676"/>
                  </a:cubicBezTo>
                  <a:lnTo>
                    <a:pt x="343376" y="33814"/>
                  </a:lnTo>
                  <a:cubicBezTo>
                    <a:pt x="310991" y="16669"/>
                    <a:pt x="274796" y="7144"/>
                    <a:pt x="235744" y="7144"/>
                  </a:cubicBezTo>
                  <a:cubicBezTo>
                    <a:pt x="110014" y="7144"/>
                    <a:pt x="7144" y="110014"/>
                    <a:pt x="7144" y="235744"/>
                  </a:cubicBezTo>
                  <a:cubicBezTo>
                    <a:pt x="7144" y="361474"/>
                    <a:pt x="110014" y="464344"/>
                    <a:pt x="235744" y="464344"/>
                  </a:cubicBezTo>
                  <a:cubicBezTo>
                    <a:pt x="361474" y="464344"/>
                    <a:pt x="464344" y="361474"/>
                    <a:pt x="464344" y="235744"/>
                  </a:cubicBezTo>
                  <a:cubicBezTo>
                    <a:pt x="464344" y="196691"/>
                    <a:pt x="454819" y="160496"/>
                    <a:pt x="437674" y="128111"/>
                  </a:cubicBezTo>
                  <a:lnTo>
                    <a:pt x="394811" y="17097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D9F5302-4080-4851-BB55-BDE071D7FFA8}"/>
              </a:ext>
            </a:extLst>
          </p:cNvPr>
          <p:cNvSpPr/>
          <p:nvPr/>
        </p:nvSpPr>
        <p:spPr>
          <a:xfrm>
            <a:off x="6350464" y="1609205"/>
            <a:ext cx="1920240" cy="2011680"/>
          </a:xfrm>
          <a:custGeom>
            <a:avLst/>
            <a:gdLst>
              <a:gd name="connsiteX0" fmla="*/ 118110 w 1181100"/>
              <a:gd name="connsiteY0" fmla="*/ 0 h 2362200"/>
              <a:gd name="connsiteX1" fmla="*/ 1062990 w 1181100"/>
              <a:gd name="connsiteY1" fmla="*/ 0 h 2362200"/>
              <a:gd name="connsiteX2" fmla="*/ 1181100 w 1181100"/>
              <a:gd name="connsiteY2" fmla="*/ 118110 h 2362200"/>
              <a:gd name="connsiteX3" fmla="*/ 1181100 w 1181100"/>
              <a:gd name="connsiteY3" fmla="*/ 2362200 h 2362200"/>
              <a:gd name="connsiteX4" fmla="*/ 590550 w 1181100"/>
              <a:gd name="connsiteY4" fmla="*/ 1771650 h 2362200"/>
              <a:gd name="connsiteX5" fmla="*/ 0 w 1181100"/>
              <a:gd name="connsiteY5" fmla="*/ 2362200 h 2362200"/>
              <a:gd name="connsiteX6" fmla="*/ 0 w 1181100"/>
              <a:gd name="connsiteY6" fmla="*/ 118110 h 2362200"/>
              <a:gd name="connsiteX7" fmla="*/ 118110 w 1181100"/>
              <a:gd name="connsiteY7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100" h="2362200">
                <a:moveTo>
                  <a:pt x="118110" y="0"/>
                </a:moveTo>
                <a:lnTo>
                  <a:pt x="1062990" y="0"/>
                </a:lnTo>
                <a:cubicBezTo>
                  <a:pt x="1127950" y="0"/>
                  <a:pt x="1181100" y="53150"/>
                  <a:pt x="1181100" y="118110"/>
                </a:cubicBezTo>
                <a:lnTo>
                  <a:pt x="1181100" y="2362200"/>
                </a:lnTo>
                <a:lnTo>
                  <a:pt x="590550" y="1771650"/>
                </a:lnTo>
                <a:lnTo>
                  <a:pt x="0" y="2362200"/>
                </a:lnTo>
                <a:lnTo>
                  <a:pt x="0" y="118110"/>
                </a:lnTo>
                <a:cubicBezTo>
                  <a:pt x="0" y="53150"/>
                  <a:pt x="53150" y="0"/>
                  <a:pt x="118110" y="0"/>
                </a:cubicBezTo>
                <a:close/>
              </a:path>
            </a:pathLst>
          </a:custGeom>
          <a:solidFill>
            <a:srgbClr val="C39C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6" name="Graphic 17" descr="Head with gears">
            <a:extLst>
              <a:ext uri="{FF2B5EF4-FFF2-40B4-BE49-F238E27FC236}">
                <a16:creationId xmlns:a16="http://schemas.microsoft.com/office/drawing/2014/main" id="{0E9125A1-2405-4EF4-8F1B-C3754A0B6B6D}"/>
              </a:ext>
            </a:extLst>
          </p:cNvPr>
          <p:cNvGrpSpPr/>
          <p:nvPr/>
        </p:nvGrpSpPr>
        <p:grpSpPr>
          <a:xfrm>
            <a:off x="6853384" y="2019305"/>
            <a:ext cx="914400" cy="914400"/>
            <a:chOff x="6853384" y="2019305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E45531B-152E-4605-A6B5-7578D43E96EE}"/>
                </a:ext>
              </a:extLst>
            </p:cNvPr>
            <p:cNvSpPr/>
            <p:nvPr/>
          </p:nvSpPr>
          <p:spPr>
            <a:xfrm>
              <a:off x="7254863" y="2199804"/>
              <a:ext cx="85725" cy="85725"/>
            </a:xfrm>
            <a:custGeom>
              <a:avLst/>
              <a:gdLst>
                <a:gd name="connsiteX0" fmla="*/ 47149 w 85725"/>
                <a:gd name="connsiteY0" fmla="*/ 7144 h 85725"/>
                <a:gd name="connsiteX1" fmla="*/ 7144 w 85725"/>
                <a:gd name="connsiteY1" fmla="*/ 47149 h 85725"/>
                <a:gd name="connsiteX2" fmla="*/ 47149 w 85725"/>
                <a:gd name="connsiteY2" fmla="*/ 87154 h 85725"/>
                <a:gd name="connsiteX3" fmla="*/ 87154 w 85725"/>
                <a:gd name="connsiteY3" fmla="*/ 47149 h 85725"/>
                <a:gd name="connsiteX4" fmla="*/ 47149 w 85725"/>
                <a:gd name="connsiteY4" fmla="*/ 714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725" h="85725">
                  <a:moveTo>
                    <a:pt x="47149" y="7144"/>
                  </a:moveTo>
                  <a:cubicBezTo>
                    <a:pt x="25241" y="7144"/>
                    <a:pt x="7144" y="25241"/>
                    <a:pt x="7144" y="47149"/>
                  </a:cubicBezTo>
                  <a:cubicBezTo>
                    <a:pt x="7144" y="69056"/>
                    <a:pt x="25241" y="87154"/>
                    <a:pt x="47149" y="87154"/>
                  </a:cubicBezTo>
                  <a:cubicBezTo>
                    <a:pt x="69056" y="87154"/>
                    <a:pt x="87154" y="69056"/>
                    <a:pt x="87154" y="47149"/>
                  </a:cubicBezTo>
                  <a:cubicBezTo>
                    <a:pt x="87154" y="25241"/>
                    <a:pt x="69056" y="7144"/>
                    <a:pt x="4714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DF46353-5809-40BC-B91C-E1E1C15C2795}"/>
                </a:ext>
              </a:extLst>
            </p:cNvPr>
            <p:cNvSpPr/>
            <p:nvPr/>
          </p:nvSpPr>
          <p:spPr>
            <a:xfrm>
              <a:off x="7134848" y="2393161"/>
              <a:ext cx="85725" cy="85725"/>
            </a:xfrm>
            <a:custGeom>
              <a:avLst/>
              <a:gdLst>
                <a:gd name="connsiteX0" fmla="*/ 87154 w 85725"/>
                <a:gd name="connsiteY0" fmla="*/ 47149 h 85725"/>
                <a:gd name="connsiteX1" fmla="*/ 47149 w 85725"/>
                <a:gd name="connsiteY1" fmla="*/ 87154 h 85725"/>
                <a:gd name="connsiteX2" fmla="*/ 7144 w 85725"/>
                <a:gd name="connsiteY2" fmla="*/ 47149 h 85725"/>
                <a:gd name="connsiteX3" fmla="*/ 47149 w 85725"/>
                <a:gd name="connsiteY3" fmla="*/ 7144 h 85725"/>
                <a:gd name="connsiteX4" fmla="*/ 87154 w 85725"/>
                <a:gd name="connsiteY4" fmla="*/ 47149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725" h="85725">
                  <a:moveTo>
                    <a:pt x="87154" y="47149"/>
                  </a:moveTo>
                  <a:cubicBezTo>
                    <a:pt x="87154" y="69243"/>
                    <a:pt x="69243" y="87154"/>
                    <a:pt x="47149" y="87154"/>
                  </a:cubicBezTo>
                  <a:cubicBezTo>
                    <a:pt x="25055" y="87154"/>
                    <a:pt x="7144" y="69243"/>
                    <a:pt x="7144" y="47149"/>
                  </a:cubicBezTo>
                  <a:cubicBezTo>
                    <a:pt x="7144" y="25055"/>
                    <a:pt x="25055" y="7144"/>
                    <a:pt x="47149" y="7144"/>
                  </a:cubicBezTo>
                  <a:cubicBezTo>
                    <a:pt x="69243" y="7144"/>
                    <a:pt x="87154" y="25055"/>
                    <a:pt x="87154" y="471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9803C8C-54F1-41B6-94AB-2A073B1213F3}"/>
                </a:ext>
              </a:extLst>
            </p:cNvPr>
            <p:cNvSpPr/>
            <p:nvPr/>
          </p:nvSpPr>
          <p:spPr>
            <a:xfrm>
              <a:off x="6979399" y="2065501"/>
              <a:ext cx="657225" cy="781050"/>
            </a:xfrm>
            <a:custGeom>
              <a:avLst/>
              <a:gdLst>
                <a:gd name="connsiteX0" fmla="*/ 435960 w 657225"/>
                <a:gd name="connsiteY0" fmla="*/ 194786 h 781050"/>
                <a:gd name="connsiteX1" fmla="*/ 412148 w 657225"/>
                <a:gd name="connsiteY1" fmla="*/ 206216 h 781050"/>
                <a:gd name="connsiteX2" fmla="*/ 402623 w 657225"/>
                <a:gd name="connsiteY2" fmla="*/ 227171 h 781050"/>
                <a:gd name="connsiteX3" fmla="*/ 411195 w 657225"/>
                <a:gd name="connsiteY3" fmla="*/ 251936 h 781050"/>
                <a:gd name="connsiteX4" fmla="*/ 392145 w 657225"/>
                <a:gd name="connsiteY4" fmla="*/ 270986 h 781050"/>
                <a:gd name="connsiteX5" fmla="*/ 367380 w 657225"/>
                <a:gd name="connsiteY5" fmla="*/ 262414 h 781050"/>
                <a:gd name="connsiteX6" fmla="*/ 346425 w 657225"/>
                <a:gd name="connsiteY6" fmla="*/ 270986 h 781050"/>
                <a:gd name="connsiteX7" fmla="*/ 334995 w 657225"/>
                <a:gd name="connsiteY7" fmla="*/ 293846 h 781050"/>
                <a:gd name="connsiteX8" fmla="*/ 308325 w 657225"/>
                <a:gd name="connsiteY8" fmla="*/ 293846 h 781050"/>
                <a:gd name="connsiteX9" fmla="*/ 296895 w 657225"/>
                <a:gd name="connsiteY9" fmla="*/ 270034 h 781050"/>
                <a:gd name="connsiteX10" fmla="*/ 275940 w 657225"/>
                <a:gd name="connsiteY10" fmla="*/ 261461 h 781050"/>
                <a:gd name="connsiteX11" fmla="*/ 251175 w 657225"/>
                <a:gd name="connsiteY11" fmla="*/ 270034 h 781050"/>
                <a:gd name="connsiteX12" fmla="*/ 232125 w 657225"/>
                <a:gd name="connsiteY12" fmla="*/ 250984 h 781050"/>
                <a:gd name="connsiteX13" fmla="*/ 240698 w 657225"/>
                <a:gd name="connsiteY13" fmla="*/ 226219 h 781050"/>
                <a:gd name="connsiteX14" fmla="*/ 232125 w 657225"/>
                <a:gd name="connsiteY14" fmla="*/ 205264 h 781050"/>
                <a:gd name="connsiteX15" fmla="*/ 208312 w 657225"/>
                <a:gd name="connsiteY15" fmla="*/ 193834 h 781050"/>
                <a:gd name="connsiteX16" fmla="*/ 208312 w 657225"/>
                <a:gd name="connsiteY16" fmla="*/ 167164 h 781050"/>
                <a:gd name="connsiteX17" fmla="*/ 232125 w 657225"/>
                <a:gd name="connsiteY17" fmla="*/ 155734 h 781050"/>
                <a:gd name="connsiteX18" fmla="*/ 240698 w 657225"/>
                <a:gd name="connsiteY18" fmla="*/ 134779 h 781050"/>
                <a:gd name="connsiteX19" fmla="*/ 233078 w 657225"/>
                <a:gd name="connsiteY19" fmla="*/ 110014 h 781050"/>
                <a:gd name="connsiteX20" fmla="*/ 252128 w 657225"/>
                <a:gd name="connsiteY20" fmla="*/ 90964 h 781050"/>
                <a:gd name="connsiteX21" fmla="*/ 276893 w 657225"/>
                <a:gd name="connsiteY21" fmla="*/ 99536 h 781050"/>
                <a:gd name="connsiteX22" fmla="*/ 297848 w 657225"/>
                <a:gd name="connsiteY22" fmla="*/ 90964 h 781050"/>
                <a:gd name="connsiteX23" fmla="*/ 309278 w 657225"/>
                <a:gd name="connsiteY23" fmla="*/ 67151 h 781050"/>
                <a:gd name="connsiteX24" fmla="*/ 335948 w 657225"/>
                <a:gd name="connsiteY24" fmla="*/ 67151 h 781050"/>
                <a:gd name="connsiteX25" fmla="*/ 347378 w 657225"/>
                <a:gd name="connsiteY25" fmla="*/ 90011 h 781050"/>
                <a:gd name="connsiteX26" fmla="*/ 368333 w 657225"/>
                <a:gd name="connsiteY26" fmla="*/ 98584 h 781050"/>
                <a:gd name="connsiteX27" fmla="*/ 393098 w 657225"/>
                <a:gd name="connsiteY27" fmla="*/ 90011 h 781050"/>
                <a:gd name="connsiteX28" fmla="*/ 412148 w 657225"/>
                <a:gd name="connsiteY28" fmla="*/ 109061 h 781050"/>
                <a:gd name="connsiteX29" fmla="*/ 403575 w 657225"/>
                <a:gd name="connsiteY29" fmla="*/ 133826 h 781050"/>
                <a:gd name="connsiteX30" fmla="*/ 412148 w 657225"/>
                <a:gd name="connsiteY30" fmla="*/ 154781 h 781050"/>
                <a:gd name="connsiteX31" fmla="*/ 435960 w 657225"/>
                <a:gd name="connsiteY31" fmla="*/ 166211 h 781050"/>
                <a:gd name="connsiteX32" fmla="*/ 435960 w 657225"/>
                <a:gd name="connsiteY32" fmla="*/ 194786 h 781050"/>
                <a:gd name="connsiteX33" fmla="*/ 315945 w 657225"/>
                <a:gd name="connsiteY33" fmla="*/ 388144 h 781050"/>
                <a:gd name="connsiteX34" fmla="*/ 292133 w 657225"/>
                <a:gd name="connsiteY34" fmla="*/ 399574 h 781050"/>
                <a:gd name="connsiteX35" fmla="*/ 283560 w 657225"/>
                <a:gd name="connsiteY35" fmla="*/ 420529 h 781050"/>
                <a:gd name="connsiteX36" fmla="*/ 291180 w 657225"/>
                <a:gd name="connsiteY36" fmla="*/ 445294 h 781050"/>
                <a:gd name="connsiteX37" fmla="*/ 272130 w 657225"/>
                <a:gd name="connsiteY37" fmla="*/ 464344 h 781050"/>
                <a:gd name="connsiteX38" fmla="*/ 247365 w 657225"/>
                <a:gd name="connsiteY38" fmla="*/ 455771 h 781050"/>
                <a:gd name="connsiteX39" fmla="*/ 226410 w 657225"/>
                <a:gd name="connsiteY39" fmla="*/ 464344 h 781050"/>
                <a:gd name="connsiteX40" fmla="*/ 215933 w 657225"/>
                <a:gd name="connsiteY40" fmla="*/ 487204 h 781050"/>
                <a:gd name="connsiteX41" fmla="*/ 189262 w 657225"/>
                <a:gd name="connsiteY41" fmla="*/ 487204 h 781050"/>
                <a:gd name="connsiteX42" fmla="*/ 177833 w 657225"/>
                <a:gd name="connsiteY42" fmla="*/ 463391 h 781050"/>
                <a:gd name="connsiteX43" fmla="*/ 156878 w 657225"/>
                <a:gd name="connsiteY43" fmla="*/ 454819 h 781050"/>
                <a:gd name="connsiteX44" fmla="*/ 132113 w 657225"/>
                <a:gd name="connsiteY44" fmla="*/ 462439 h 781050"/>
                <a:gd name="connsiteX45" fmla="*/ 113063 w 657225"/>
                <a:gd name="connsiteY45" fmla="*/ 443389 h 781050"/>
                <a:gd name="connsiteX46" fmla="*/ 121635 w 657225"/>
                <a:gd name="connsiteY46" fmla="*/ 418624 h 781050"/>
                <a:gd name="connsiteX47" fmla="*/ 113063 w 657225"/>
                <a:gd name="connsiteY47" fmla="*/ 397669 h 781050"/>
                <a:gd name="connsiteX48" fmla="*/ 89250 w 657225"/>
                <a:gd name="connsiteY48" fmla="*/ 386239 h 781050"/>
                <a:gd name="connsiteX49" fmla="*/ 89250 w 657225"/>
                <a:gd name="connsiteY49" fmla="*/ 359569 h 781050"/>
                <a:gd name="connsiteX50" fmla="*/ 113063 w 657225"/>
                <a:gd name="connsiteY50" fmla="*/ 348139 h 781050"/>
                <a:gd name="connsiteX51" fmla="*/ 121635 w 657225"/>
                <a:gd name="connsiteY51" fmla="*/ 327184 h 781050"/>
                <a:gd name="connsiteX52" fmla="*/ 113063 w 657225"/>
                <a:gd name="connsiteY52" fmla="*/ 302419 h 781050"/>
                <a:gd name="connsiteX53" fmla="*/ 132113 w 657225"/>
                <a:gd name="connsiteY53" fmla="*/ 283369 h 781050"/>
                <a:gd name="connsiteX54" fmla="*/ 156878 w 657225"/>
                <a:gd name="connsiteY54" fmla="*/ 291941 h 781050"/>
                <a:gd name="connsiteX55" fmla="*/ 177833 w 657225"/>
                <a:gd name="connsiteY55" fmla="*/ 283369 h 781050"/>
                <a:gd name="connsiteX56" fmla="*/ 189262 w 657225"/>
                <a:gd name="connsiteY56" fmla="*/ 259556 h 781050"/>
                <a:gd name="connsiteX57" fmla="*/ 216885 w 657225"/>
                <a:gd name="connsiteY57" fmla="*/ 259556 h 781050"/>
                <a:gd name="connsiteX58" fmla="*/ 228315 w 657225"/>
                <a:gd name="connsiteY58" fmla="*/ 283369 h 781050"/>
                <a:gd name="connsiteX59" fmla="*/ 249270 w 657225"/>
                <a:gd name="connsiteY59" fmla="*/ 291941 h 781050"/>
                <a:gd name="connsiteX60" fmla="*/ 274035 w 657225"/>
                <a:gd name="connsiteY60" fmla="*/ 283369 h 781050"/>
                <a:gd name="connsiteX61" fmla="*/ 293085 w 657225"/>
                <a:gd name="connsiteY61" fmla="*/ 302419 h 781050"/>
                <a:gd name="connsiteX62" fmla="*/ 284512 w 657225"/>
                <a:gd name="connsiteY62" fmla="*/ 327184 h 781050"/>
                <a:gd name="connsiteX63" fmla="*/ 293085 w 657225"/>
                <a:gd name="connsiteY63" fmla="*/ 348139 h 781050"/>
                <a:gd name="connsiteX64" fmla="*/ 316898 w 657225"/>
                <a:gd name="connsiteY64" fmla="*/ 359569 h 781050"/>
                <a:gd name="connsiteX65" fmla="*/ 315945 w 657225"/>
                <a:gd name="connsiteY65" fmla="*/ 388144 h 781050"/>
                <a:gd name="connsiteX66" fmla="*/ 315945 w 657225"/>
                <a:gd name="connsiteY66" fmla="*/ 388144 h 781050"/>
                <a:gd name="connsiteX67" fmla="*/ 645510 w 657225"/>
                <a:gd name="connsiteY67" fmla="*/ 423386 h 781050"/>
                <a:gd name="connsiteX68" fmla="*/ 579788 w 657225"/>
                <a:gd name="connsiteY68" fmla="*/ 309086 h 781050"/>
                <a:gd name="connsiteX69" fmla="*/ 579788 w 657225"/>
                <a:gd name="connsiteY69" fmla="*/ 304324 h 781050"/>
                <a:gd name="connsiteX70" fmla="*/ 439770 w 657225"/>
                <a:gd name="connsiteY70" fmla="*/ 47149 h 781050"/>
                <a:gd name="connsiteX71" fmla="*/ 147353 w 657225"/>
                <a:gd name="connsiteY71" fmla="*/ 47149 h 781050"/>
                <a:gd name="connsiteX72" fmla="*/ 7335 w 657225"/>
                <a:gd name="connsiteY72" fmla="*/ 304324 h 781050"/>
                <a:gd name="connsiteX73" fmla="*/ 119730 w 657225"/>
                <a:gd name="connsiteY73" fmla="*/ 534829 h 781050"/>
                <a:gd name="connsiteX74" fmla="*/ 119730 w 657225"/>
                <a:gd name="connsiteY74" fmla="*/ 775811 h 781050"/>
                <a:gd name="connsiteX75" fmla="*/ 420720 w 657225"/>
                <a:gd name="connsiteY75" fmla="*/ 775811 h 781050"/>
                <a:gd name="connsiteX76" fmla="*/ 420720 w 657225"/>
                <a:gd name="connsiteY76" fmla="*/ 661511 h 781050"/>
                <a:gd name="connsiteX77" fmla="*/ 467393 w 657225"/>
                <a:gd name="connsiteY77" fmla="*/ 661511 h 781050"/>
                <a:gd name="connsiteX78" fmla="*/ 547402 w 657225"/>
                <a:gd name="connsiteY78" fmla="*/ 628174 h 781050"/>
                <a:gd name="connsiteX79" fmla="*/ 579788 w 657225"/>
                <a:gd name="connsiteY79" fmla="*/ 547211 h 781050"/>
                <a:gd name="connsiteX80" fmla="*/ 579788 w 657225"/>
                <a:gd name="connsiteY80" fmla="*/ 490061 h 781050"/>
                <a:gd name="connsiteX81" fmla="*/ 621698 w 657225"/>
                <a:gd name="connsiteY81" fmla="*/ 490061 h 781050"/>
                <a:gd name="connsiteX82" fmla="*/ 645510 w 657225"/>
                <a:gd name="connsiteY82" fmla="*/ 42338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657225" h="781050">
                  <a:moveTo>
                    <a:pt x="435960" y="194786"/>
                  </a:moveTo>
                  <a:lnTo>
                    <a:pt x="412148" y="206216"/>
                  </a:lnTo>
                  <a:cubicBezTo>
                    <a:pt x="410243" y="213836"/>
                    <a:pt x="406433" y="220504"/>
                    <a:pt x="402623" y="227171"/>
                  </a:cubicBezTo>
                  <a:lnTo>
                    <a:pt x="411195" y="251936"/>
                  </a:lnTo>
                  <a:lnTo>
                    <a:pt x="392145" y="270986"/>
                  </a:lnTo>
                  <a:lnTo>
                    <a:pt x="367380" y="262414"/>
                  </a:lnTo>
                  <a:cubicBezTo>
                    <a:pt x="360712" y="266224"/>
                    <a:pt x="354045" y="269081"/>
                    <a:pt x="346425" y="270986"/>
                  </a:cubicBezTo>
                  <a:lnTo>
                    <a:pt x="334995" y="293846"/>
                  </a:lnTo>
                  <a:lnTo>
                    <a:pt x="308325" y="293846"/>
                  </a:lnTo>
                  <a:lnTo>
                    <a:pt x="296895" y="270034"/>
                  </a:lnTo>
                  <a:cubicBezTo>
                    <a:pt x="289275" y="268129"/>
                    <a:pt x="282608" y="265271"/>
                    <a:pt x="275940" y="261461"/>
                  </a:cubicBezTo>
                  <a:lnTo>
                    <a:pt x="251175" y="270034"/>
                  </a:lnTo>
                  <a:lnTo>
                    <a:pt x="232125" y="250984"/>
                  </a:lnTo>
                  <a:lnTo>
                    <a:pt x="240698" y="226219"/>
                  </a:lnTo>
                  <a:cubicBezTo>
                    <a:pt x="236887" y="219551"/>
                    <a:pt x="234030" y="212884"/>
                    <a:pt x="232125" y="205264"/>
                  </a:cubicBezTo>
                  <a:lnTo>
                    <a:pt x="208312" y="193834"/>
                  </a:lnTo>
                  <a:lnTo>
                    <a:pt x="208312" y="167164"/>
                  </a:lnTo>
                  <a:lnTo>
                    <a:pt x="232125" y="155734"/>
                  </a:lnTo>
                  <a:cubicBezTo>
                    <a:pt x="234030" y="148114"/>
                    <a:pt x="236887" y="141446"/>
                    <a:pt x="240698" y="134779"/>
                  </a:cubicBezTo>
                  <a:lnTo>
                    <a:pt x="233078" y="110014"/>
                  </a:lnTo>
                  <a:lnTo>
                    <a:pt x="252128" y="90964"/>
                  </a:lnTo>
                  <a:lnTo>
                    <a:pt x="276893" y="99536"/>
                  </a:lnTo>
                  <a:cubicBezTo>
                    <a:pt x="283560" y="95726"/>
                    <a:pt x="290228" y="92869"/>
                    <a:pt x="297848" y="90964"/>
                  </a:cubicBezTo>
                  <a:lnTo>
                    <a:pt x="309278" y="67151"/>
                  </a:lnTo>
                  <a:lnTo>
                    <a:pt x="335948" y="67151"/>
                  </a:lnTo>
                  <a:lnTo>
                    <a:pt x="347378" y="90011"/>
                  </a:lnTo>
                  <a:cubicBezTo>
                    <a:pt x="354998" y="91916"/>
                    <a:pt x="361665" y="94774"/>
                    <a:pt x="368333" y="98584"/>
                  </a:cubicBezTo>
                  <a:lnTo>
                    <a:pt x="393098" y="90011"/>
                  </a:lnTo>
                  <a:lnTo>
                    <a:pt x="412148" y="109061"/>
                  </a:lnTo>
                  <a:lnTo>
                    <a:pt x="403575" y="133826"/>
                  </a:lnTo>
                  <a:cubicBezTo>
                    <a:pt x="407385" y="140494"/>
                    <a:pt x="410243" y="147161"/>
                    <a:pt x="412148" y="154781"/>
                  </a:cubicBezTo>
                  <a:lnTo>
                    <a:pt x="435960" y="166211"/>
                  </a:lnTo>
                  <a:lnTo>
                    <a:pt x="435960" y="194786"/>
                  </a:lnTo>
                  <a:close/>
                  <a:moveTo>
                    <a:pt x="315945" y="388144"/>
                  </a:moveTo>
                  <a:lnTo>
                    <a:pt x="292133" y="399574"/>
                  </a:lnTo>
                  <a:cubicBezTo>
                    <a:pt x="290228" y="407194"/>
                    <a:pt x="287370" y="413861"/>
                    <a:pt x="283560" y="420529"/>
                  </a:cubicBezTo>
                  <a:lnTo>
                    <a:pt x="291180" y="445294"/>
                  </a:lnTo>
                  <a:lnTo>
                    <a:pt x="272130" y="464344"/>
                  </a:lnTo>
                  <a:lnTo>
                    <a:pt x="247365" y="455771"/>
                  </a:lnTo>
                  <a:cubicBezTo>
                    <a:pt x="240698" y="459581"/>
                    <a:pt x="234030" y="462439"/>
                    <a:pt x="226410" y="464344"/>
                  </a:cubicBezTo>
                  <a:lnTo>
                    <a:pt x="215933" y="487204"/>
                  </a:lnTo>
                  <a:lnTo>
                    <a:pt x="189262" y="487204"/>
                  </a:lnTo>
                  <a:lnTo>
                    <a:pt x="177833" y="463391"/>
                  </a:lnTo>
                  <a:cubicBezTo>
                    <a:pt x="170213" y="461486"/>
                    <a:pt x="163545" y="458629"/>
                    <a:pt x="156878" y="454819"/>
                  </a:cubicBezTo>
                  <a:lnTo>
                    <a:pt x="132113" y="462439"/>
                  </a:lnTo>
                  <a:lnTo>
                    <a:pt x="113063" y="443389"/>
                  </a:lnTo>
                  <a:lnTo>
                    <a:pt x="121635" y="418624"/>
                  </a:lnTo>
                  <a:cubicBezTo>
                    <a:pt x="117825" y="411956"/>
                    <a:pt x="114967" y="405289"/>
                    <a:pt x="113063" y="397669"/>
                  </a:cubicBezTo>
                  <a:lnTo>
                    <a:pt x="89250" y="386239"/>
                  </a:lnTo>
                  <a:lnTo>
                    <a:pt x="89250" y="359569"/>
                  </a:lnTo>
                  <a:lnTo>
                    <a:pt x="113063" y="348139"/>
                  </a:lnTo>
                  <a:cubicBezTo>
                    <a:pt x="114967" y="340519"/>
                    <a:pt x="117825" y="333851"/>
                    <a:pt x="121635" y="327184"/>
                  </a:cubicBezTo>
                  <a:lnTo>
                    <a:pt x="113063" y="302419"/>
                  </a:lnTo>
                  <a:lnTo>
                    <a:pt x="132113" y="283369"/>
                  </a:lnTo>
                  <a:lnTo>
                    <a:pt x="156878" y="291941"/>
                  </a:lnTo>
                  <a:cubicBezTo>
                    <a:pt x="163545" y="288131"/>
                    <a:pt x="170213" y="285274"/>
                    <a:pt x="177833" y="283369"/>
                  </a:cubicBezTo>
                  <a:lnTo>
                    <a:pt x="189262" y="259556"/>
                  </a:lnTo>
                  <a:lnTo>
                    <a:pt x="216885" y="259556"/>
                  </a:lnTo>
                  <a:lnTo>
                    <a:pt x="228315" y="283369"/>
                  </a:lnTo>
                  <a:cubicBezTo>
                    <a:pt x="235935" y="285274"/>
                    <a:pt x="242603" y="288131"/>
                    <a:pt x="249270" y="291941"/>
                  </a:cubicBezTo>
                  <a:lnTo>
                    <a:pt x="274035" y="283369"/>
                  </a:lnTo>
                  <a:lnTo>
                    <a:pt x="293085" y="302419"/>
                  </a:lnTo>
                  <a:lnTo>
                    <a:pt x="284512" y="327184"/>
                  </a:lnTo>
                  <a:cubicBezTo>
                    <a:pt x="288323" y="333851"/>
                    <a:pt x="291180" y="340519"/>
                    <a:pt x="293085" y="348139"/>
                  </a:cubicBezTo>
                  <a:lnTo>
                    <a:pt x="316898" y="359569"/>
                  </a:lnTo>
                  <a:lnTo>
                    <a:pt x="315945" y="388144"/>
                  </a:lnTo>
                  <a:lnTo>
                    <a:pt x="315945" y="388144"/>
                  </a:lnTo>
                  <a:close/>
                  <a:moveTo>
                    <a:pt x="645510" y="423386"/>
                  </a:moveTo>
                  <a:lnTo>
                    <a:pt x="579788" y="309086"/>
                  </a:lnTo>
                  <a:lnTo>
                    <a:pt x="579788" y="304324"/>
                  </a:lnTo>
                  <a:cubicBezTo>
                    <a:pt x="583598" y="199549"/>
                    <a:pt x="530258" y="101441"/>
                    <a:pt x="439770" y="47149"/>
                  </a:cubicBezTo>
                  <a:cubicBezTo>
                    <a:pt x="349283" y="-6191"/>
                    <a:pt x="237840" y="-6191"/>
                    <a:pt x="147353" y="47149"/>
                  </a:cubicBezTo>
                  <a:cubicBezTo>
                    <a:pt x="56865" y="100489"/>
                    <a:pt x="3525" y="199549"/>
                    <a:pt x="7335" y="304324"/>
                  </a:cubicBezTo>
                  <a:cubicBezTo>
                    <a:pt x="7335" y="394811"/>
                    <a:pt x="48292" y="479584"/>
                    <a:pt x="119730" y="534829"/>
                  </a:cubicBezTo>
                  <a:lnTo>
                    <a:pt x="119730" y="775811"/>
                  </a:lnTo>
                  <a:lnTo>
                    <a:pt x="420720" y="775811"/>
                  </a:lnTo>
                  <a:lnTo>
                    <a:pt x="420720" y="661511"/>
                  </a:lnTo>
                  <a:lnTo>
                    <a:pt x="467393" y="661511"/>
                  </a:lnTo>
                  <a:cubicBezTo>
                    <a:pt x="497873" y="661511"/>
                    <a:pt x="526448" y="649129"/>
                    <a:pt x="547402" y="628174"/>
                  </a:cubicBezTo>
                  <a:cubicBezTo>
                    <a:pt x="568358" y="606266"/>
                    <a:pt x="579788" y="577691"/>
                    <a:pt x="579788" y="547211"/>
                  </a:cubicBezTo>
                  <a:lnTo>
                    <a:pt x="579788" y="490061"/>
                  </a:lnTo>
                  <a:lnTo>
                    <a:pt x="621698" y="490061"/>
                  </a:lnTo>
                  <a:cubicBezTo>
                    <a:pt x="646463" y="487204"/>
                    <a:pt x="668370" y="458629"/>
                    <a:pt x="645510" y="4233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8A61630-3ECB-45C8-963B-4C2BE1417DAF}"/>
              </a:ext>
            </a:extLst>
          </p:cNvPr>
          <p:cNvSpPr/>
          <p:nvPr/>
        </p:nvSpPr>
        <p:spPr>
          <a:xfrm>
            <a:off x="3921297" y="4160739"/>
            <a:ext cx="1920240" cy="2011680"/>
          </a:xfrm>
          <a:custGeom>
            <a:avLst/>
            <a:gdLst>
              <a:gd name="connsiteX0" fmla="*/ 118110 w 1181100"/>
              <a:gd name="connsiteY0" fmla="*/ 0 h 2362200"/>
              <a:gd name="connsiteX1" fmla="*/ 1062990 w 1181100"/>
              <a:gd name="connsiteY1" fmla="*/ 0 h 2362200"/>
              <a:gd name="connsiteX2" fmla="*/ 1181100 w 1181100"/>
              <a:gd name="connsiteY2" fmla="*/ 118110 h 2362200"/>
              <a:gd name="connsiteX3" fmla="*/ 1181100 w 1181100"/>
              <a:gd name="connsiteY3" fmla="*/ 2362200 h 2362200"/>
              <a:gd name="connsiteX4" fmla="*/ 590550 w 1181100"/>
              <a:gd name="connsiteY4" fmla="*/ 1771650 h 2362200"/>
              <a:gd name="connsiteX5" fmla="*/ 0 w 1181100"/>
              <a:gd name="connsiteY5" fmla="*/ 2362200 h 2362200"/>
              <a:gd name="connsiteX6" fmla="*/ 0 w 1181100"/>
              <a:gd name="connsiteY6" fmla="*/ 118110 h 2362200"/>
              <a:gd name="connsiteX7" fmla="*/ 118110 w 1181100"/>
              <a:gd name="connsiteY7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100" h="2362200">
                <a:moveTo>
                  <a:pt x="118110" y="0"/>
                </a:moveTo>
                <a:lnTo>
                  <a:pt x="1062990" y="0"/>
                </a:lnTo>
                <a:cubicBezTo>
                  <a:pt x="1127950" y="0"/>
                  <a:pt x="1181100" y="53150"/>
                  <a:pt x="1181100" y="118110"/>
                </a:cubicBezTo>
                <a:lnTo>
                  <a:pt x="1181100" y="2362200"/>
                </a:lnTo>
                <a:lnTo>
                  <a:pt x="590550" y="1771650"/>
                </a:lnTo>
                <a:lnTo>
                  <a:pt x="0" y="2362200"/>
                </a:lnTo>
                <a:lnTo>
                  <a:pt x="0" y="118110"/>
                </a:lnTo>
                <a:cubicBezTo>
                  <a:pt x="0" y="53150"/>
                  <a:pt x="53150" y="0"/>
                  <a:pt x="118110" y="0"/>
                </a:cubicBezTo>
                <a:close/>
              </a:path>
            </a:pathLst>
          </a:custGeom>
          <a:solidFill>
            <a:srgbClr val="7BBA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10" name="Graphic 25" descr="Briefcase">
            <a:extLst>
              <a:ext uri="{FF2B5EF4-FFF2-40B4-BE49-F238E27FC236}">
                <a16:creationId xmlns:a16="http://schemas.microsoft.com/office/drawing/2014/main" id="{725B2B56-8008-4209-9A50-826B69651E37}"/>
              </a:ext>
            </a:extLst>
          </p:cNvPr>
          <p:cNvGrpSpPr/>
          <p:nvPr/>
        </p:nvGrpSpPr>
        <p:grpSpPr>
          <a:xfrm>
            <a:off x="4424217" y="4570839"/>
            <a:ext cx="914400" cy="914400"/>
            <a:chOff x="4424217" y="4570839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024C9A2-4084-4D22-8F28-221199007090}"/>
                </a:ext>
              </a:extLst>
            </p:cNvPr>
            <p:cNvSpPr/>
            <p:nvPr/>
          </p:nvSpPr>
          <p:spPr>
            <a:xfrm>
              <a:off x="4512323" y="5025658"/>
              <a:ext cx="771525" cy="314325"/>
            </a:xfrm>
            <a:custGeom>
              <a:avLst/>
              <a:gdLst>
                <a:gd name="connsiteX0" fmla="*/ 445294 w 771525"/>
                <a:gd name="connsiteY0" fmla="*/ 26194 h 314325"/>
                <a:gd name="connsiteX1" fmla="*/ 407194 w 771525"/>
                <a:gd name="connsiteY1" fmla="*/ 64294 h 314325"/>
                <a:gd name="connsiteX2" fmla="*/ 369094 w 771525"/>
                <a:gd name="connsiteY2" fmla="*/ 64294 h 314325"/>
                <a:gd name="connsiteX3" fmla="*/ 330994 w 771525"/>
                <a:gd name="connsiteY3" fmla="*/ 26194 h 314325"/>
                <a:gd name="connsiteX4" fmla="*/ 330994 w 771525"/>
                <a:gd name="connsiteY4" fmla="*/ 7144 h 314325"/>
                <a:gd name="connsiteX5" fmla="*/ 7144 w 771525"/>
                <a:gd name="connsiteY5" fmla="*/ 7144 h 314325"/>
                <a:gd name="connsiteX6" fmla="*/ 7144 w 771525"/>
                <a:gd name="connsiteY6" fmla="*/ 273844 h 314325"/>
                <a:gd name="connsiteX7" fmla="*/ 45244 w 771525"/>
                <a:gd name="connsiteY7" fmla="*/ 311944 h 314325"/>
                <a:gd name="connsiteX8" fmla="*/ 731044 w 771525"/>
                <a:gd name="connsiteY8" fmla="*/ 311944 h 314325"/>
                <a:gd name="connsiteX9" fmla="*/ 769144 w 771525"/>
                <a:gd name="connsiteY9" fmla="*/ 273844 h 314325"/>
                <a:gd name="connsiteX10" fmla="*/ 769144 w 771525"/>
                <a:gd name="connsiteY10" fmla="*/ 7144 h 314325"/>
                <a:gd name="connsiteX11" fmla="*/ 445294 w 771525"/>
                <a:gd name="connsiteY11" fmla="*/ 7144 h 314325"/>
                <a:gd name="connsiteX12" fmla="*/ 445294 w 771525"/>
                <a:gd name="connsiteY12" fmla="*/ 2619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71525" h="314325">
                  <a:moveTo>
                    <a:pt x="445294" y="26194"/>
                  </a:moveTo>
                  <a:cubicBezTo>
                    <a:pt x="445294" y="47149"/>
                    <a:pt x="428149" y="64294"/>
                    <a:pt x="407194" y="64294"/>
                  </a:cubicBezTo>
                  <a:lnTo>
                    <a:pt x="369094" y="64294"/>
                  </a:lnTo>
                  <a:cubicBezTo>
                    <a:pt x="348139" y="64294"/>
                    <a:pt x="330994" y="47149"/>
                    <a:pt x="330994" y="26194"/>
                  </a:cubicBezTo>
                  <a:lnTo>
                    <a:pt x="330994" y="7144"/>
                  </a:lnTo>
                  <a:lnTo>
                    <a:pt x="7144" y="7144"/>
                  </a:lnTo>
                  <a:lnTo>
                    <a:pt x="7144" y="273844"/>
                  </a:lnTo>
                  <a:cubicBezTo>
                    <a:pt x="7144" y="294799"/>
                    <a:pt x="24289" y="311944"/>
                    <a:pt x="45244" y="311944"/>
                  </a:cubicBezTo>
                  <a:lnTo>
                    <a:pt x="731044" y="311944"/>
                  </a:lnTo>
                  <a:cubicBezTo>
                    <a:pt x="751999" y="311944"/>
                    <a:pt x="769144" y="294799"/>
                    <a:pt x="769144" y="273844"/>
                  </a:cubicBezTo>
                  <a:lnTo>
                    <a:pt x="769144" y="7144"/>
                  </a:lnTo>
                  <a:lnTo>
                    <a:pt x="445294" y="7144"/>
                  </a:lnTo>
                  <a:lnTo>
                    <a:pt x="445294" y="2619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771C790-E878-40AF-A292-31AF1E6979B6}"/>
                </a:ext>
              </a:extLst>
            </p:cNvPr>
            <p:cNvSpPr/>
            <p:nvPr/>
          </p:nvSpPr>
          <p:spPr>
            <a:xfrm>
              <a:off x="4512323" y="4668470"/>
              <a:ext cx="771525" cy="333375"/>
            </a:xfrm>
            <a:custGeom>
              <a:avLst/>
              <a:gdLst>
                <a:gd name="connsiteX0" fmla="*/ 731044 w 771525"/>
                <a:gd name="connsiteY0" fmla="*/ 135731 h 333375"/>
                <a:gd name="connsiteX1" fmla="*/ 540544 w 771525"/>
                <a:gd name="connsiteY1" fmla="*/ 135731 h 333375"/>
                <a:gd name="connsiteX2" fmla="*/ 540544 w 771525"/>
                <a:gd name="connsiteY2" fmla="*/ 73819 h 333375"/>
                <a:gd name="connsiteX3" fmla="*/ 473869 w 771525"/>
                <a:gd name="connsiteY3" fmla="*/ 7144 h 333375"/>
                <a:gd name="connsiteX4" fmla="*/ 302419 w 771525"/>
                <a:gd name="connsiteY4" fmla="*/ 7144 h 333375"/>
                <a:gd name="connsiteX5" fmla="*/ 235744 w 771525"/>
                <a:gd name="connsiteY5" fmla="*/ 73819 h 333375"/>
                <a:gd name="connsiteX6" fmla="*/ 235744 w 771525"/>
                <a:gd name="connsiteY6" fmla="*/ 135731 h 333375"/>
                <a:gd name="connsiteX7" fmla="*/ 45244 w 771525"/>
                <a:gd name="connsiteY7" fmla="*/ 135731 h 333375"/>
                <a:gd name="connsiteX8" fmla="*/ 7144 w 771525"/>
                <a:gd name="connsiteY8" fmla="*/ 173831 h 333375"/>
                <a:gd name="connsiteX9" fmla="*/ 7144 w 771525"/>
                <a:gd name="connsiteY9" fmla="*/ 326231 h 333375"/>
                <a:gd name="connsiteX10" fmla="*/ 330994 w 771525"/>
                <a:gd name="connsiteY10" fmla="*/ 326231 h 333375"/>
                <a:gd name="connsiteX11" fmla="*/ 330994 w 771525"/>
                <a:gd name="connsiteY11" fmla="*/ 307181 h 333375"/>
                <a:gd name="connsiteX12" fmla="*/ 445294 w 771525"/>
                <a:gd name="connsiteY12" fmla="*/ 307181 h 333375"/>
                <a:gd name="connsiteX13" fmla="*/ 445294 w 771525"/>
                <a:gd name="connsiteY13" fmla="*/ 326231 h 333375"/>
                <a:gd name="connsiteX14" fmla="*/ 769144 w 771525"/>
                <a:gd name="connsiteY14" fmla="*/ 326231 h 333375"/>
                <a:gd name="connsiteX15" fmla="*/ 769144 w 771525"/>
                <a:gd name="connsiteY15" fmla="*/ 173831 h 333375"/>
                <a:gd name="connsiteX16" fmla="*/ 731044 w 771525"/>
                <a:gd name="connsiteY16" fmla="*/ 135731 h 333375"/>
                <a:gd name="connsiteX17" fmla="*/ 292894 w 771525"/>
                <a:gd name="connsiteY17" fmla="*/ 135731 h 333375"/>
                <a:gd name="connsiteX18" fmla="*/ 292894 w 771525"/>
                <a:gd name="connsiteY18" fmla="*/ 73819 h 333375"/>
                <a:gd name="connsiteX19" fmla="*/ 302419 w 771525"/>
                <a:gd name="connsiteY19" fmla="*/ 64294 h 333375"/>
                <a:gd name="connsiteX20" fmla="*/ 473869 w 771525"/>
                <a:gd name="connsiteY20" fmla="*/ 64294 h 333375"/>
                <a:gd name="connsiteX21" fmla="*/ 483394 w 771525"/>
                <a:gd name="connsiteY21" fmla="*/ 73819 h 333375"/>
                <a:gd name="connsiteX22" fmla="*/ 483394 w 771525"/>
                <a:gd name="connsiteY22" fmla="*/ 135731 h 333375"/>
                <a:gd name="connsiteX23" fmla="*/ 292894 w 771525"/>
                <a:gd name="connsiteY23" fmla="*/ 135731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771525" h="333375">
                  <a:moveTo>
                    <a:pt x="731044" y="135731"/>
                  </a:moveTo>
                  <a:lnTo>
                    <a:pt x="540544" y="135731"/>
                  </a:lnTo>
                  <a:lnTo>
                    <a:pt x="540544" y="73819"/>
                  </a:lnTo>
                  <a:cubicBezTo>
                    <a:pt x="540544" y="36671"/>
                    <a:pt x="511016" y="7144"/>
                    <a:pt x="473869" y="7144"/>
                  </a:cubicBezTo>
                  <a:lnTo>
                    <a:pt x="302419" y="7144"/>
                  </a:lnTo>
                  <a:cubicBezTo>
                    <a:pt x="265271" y="7144"/>
                    <a:pt x="235744" y="36671"/>
                    <a:pt x="235744" y="73819"/>
                  </a:cubicBezTo>
                  <a:lnTo>
                    <a:pt x="235744" y="135731"/>
                  </a:lnTo>
                  <a:lnTo>
                    <a:pt x="45244" y="135731"/>
                  </a:lnTo>
                  <a:cubicBezTo>
                    <a:pt x="24289" y="135731"/>
                    <a:pt x="7144" y="152876"/>
                    <a:pt x="7144" y="173831"/>
                  </a:cubicBezTo>
                  <a:lnTo>
                    <a:pt x="7144" y="326231"/>
                  </a:lnTo>
                  <a:lnTo>
                    <a:pt x="330994" y="326231"/>
                  </a:lnTo>
                  <a:lnTo>
                    <a:pt x="330994" y="307181"/>
                  </a:lnTo>
                  <a:lnTo>
                    <a:pt x="445294" y="307181"/>
                  </a:lnTo>
                  <a:lnTo>
                    <a:pt x="445294" y="326231"/>
                  </a:lnTo>
                  <a:lnTo>
                    <a:pt x="769144" y="326231"/>
                  </a:lnTo>
                  <a:lnTo>
                    <a:pt x="769144" y="173831"/>
                  </a:lnTo>
                  <a:cubicBezTo>
                    <a:pt x="769144" y="152876"/>
                    <a:pt x="751999" y="135731"/>
                    <a:pt x="731044" y="135731"/>
                  </a:cubicBezTo>
                  <a:moveTo>
                    <a:pt x="292894" y="135731"/>
                  </a:moveTo>
                  <a:lnTo>
                    <a:pt x="292894" y="73819"/>
                  </a:lnTo>
                  <a:cubicBezTo>
                    <a:pt x="292894" y="68104"/>
                    <a:pt x="296704" y="64294"/>
                    <a:pt x="302419" y="64294"/>
                  </a:cubicBezTo>
                  <a:lnTo>
                    <a:pt x="473869" y="64294"/>
                  </a:lnTo>
                  <a:cubicBezTo>
                    <a:pt x="479584" y="64294"/>
                    <a:pt x="483394" y="68104"/>
                    <a:pt x="483394" y="73819"/>
                  </a:cubicBezTo>
                  <a:lnTo>
                    <a:pt x="483394" y="135731"/>
                  </a:lnTo>
                  <a:lnTo>
                    <a:pt x="292894" y="13573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895E399-B0CE-4658-AB48-504859921C28}"/>
              </a:ext>
            </a:extLst>
          </p:cNvPr>
          <p:cNvSpPr/>
          <p:nvPr/>
        </p:nvSpPr>
        <p:spPr>
          <a:xfrm>
            <a:off x="6350464" y="4160739"/>
            <a:ext cx="1920240" cy="2011680"/>
          </a:xfrm>
          <a:custGeom>
            <a:avLst/>
            <a:gdLst>
              <a:gd name="connsiteX0" fmla="*/ 118110 w 1181100"/>
              <a:gd name="connsiteY0" fmla="*/ 0 h 2362200"/>
              <a:gd name="connsiteX1" fmla="*/ 1062990 w 1181100"/>
              <a:gd name="connsiteY1" fmla="*/ 0 h 2362200"/>
              <a:gd name="connsiteX2" fmla="*/ 1181100 w 1181100"/>
              <a:gd name="connsiteY2" fmla="*/ 118110 h 2362200"/>
              <a:gd name="connsiteX3" fmla="*/ 1181100 w 1181100"/>
              <a:gd name="connsiteY3" fmla="*/ 2362200 h 2362200"/>
              <a:gd name="connsiteX4" fmla="*/ 590550 w 1181100"/>
              <a:gd name="connsiteY4" fmla="*/ 1771650 h 2362200"/>
              <a:gd name="connsiteX5" fmla="*/ 0 w 1181100"/>
              <a:gd name="connsiteY5" fmla="*/ 2362200 h 2362200"/>
              <a:gd name="connsiteX6" fmla="*/ 0 w 1181100"/>
              <a:gd name="connsiteY6" fmla="*/ 118110 h 2362200"/>
              <a:gd name="connsiteX7" fmla="*/ 118110 w 1181100"/>
              <a:gd name="connsiteY7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100" h="2362200">
                <a:moveTo>
                  <a:pt x="118110" y="0"/>
                </a:moveTo>
                <a:lnTo>
                  <a:pt x="1062990" y="0"/>
                </a:lnTo>
                <a:cubicBezTo>
                  <a:pt x="1127950" y="0"/>
                  <a:pt x="1181100" y="53150"/>
                  <a:pt x="1181100" y="118110"/>
                </a:cubicBezTo>
                <a:lnTo>
                  <a:pt x="1181100" y="2362200"/>
                </a:lnTo>
                <a:lnTo>
                  <a:pt x="590550" y="1771650"/>
                </a:lnTo>
                <a:lnTo>
                  <a:pt x="0" y="2362200"/>
                </a:lnTo>
                <a:lnTo>
                  <a:pt x="0" y="118110"/>
                </a:lnTo>
                <a:cubicBezTo>
                  <a:pt x="0" y="53150"/>
                  <a:pt x="53150" y="0"/>
                  <a:pt x="118110" y="0"/>
                </a:cubicBezTo>
                <a:close/>
              </a:path>
            </a:pathLst>
          </a:custGeom>
          <a:solidFill>
            <a:srgbClr val="44B5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13" name="Graphic 32" descr="Checklist">
            <a:extLst>
              <a:ext uri="{FF2B5EF4-FFF2-40B4-BE49-F238E27FC236}">
                <a16:creationId xmlns:a16="http://schemas.microsoft.com/office/drawing/2014/main" id="{13CA04CB-54E3-4784-9708-EFE8C4F83555}"/>
              </a:ext>
            </a:extLst>
          </p:cNvPr>
          <p:cNvGrpSpPr/>
          <p:nvPr/>
        </p:nvGrpSpPr>
        <p:grpSpPr>
          <a:xfrm>
            <a:off x="6853384" y="4570839"/>
            <a:ext cx="914400" cy="914400"/>
            <a:chOff x="6853384" y="4570839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10C3ACF-A063-47F0-B32B-0B8F2AF881A9}"/>
                </a:ext>
              </a:extLst>
            </p:cNvPr>
            <p:cNvSpPr/>
            <p:nvPr/>
          </p:nvSpPr>
          <p:spPr>
            <a:xfrm>
              <a:off x="7008165" y="4639895"/>
              <a:ext cx="600075" cy="771525"/>
            </a:xfrm>
            <a:custGeom>
              <a:avLst/>
              <a:gdLst>
                <a:gd name="connsiteX0" fmla="*/ 64294 w 600075"/>
                <a:gd name="connsiteY0" fmla="*/ 64294 h 771525"/>
                <a:gd name="connsiteX1" fmla="*/ 540544 w 600075"/>
                <a:gd name="connsiteY1" fmla="*/ 64294 h 771525"/>
                <a:gd name="connsiteX2" fmla="*/ 540544 w 600075"/>
                <a:gd name="connsiteY2" fmla="*/ 711994 h 771525"/>
                <a:gd name="connsiteX3" fmla="*/ 64294 w 600075"/>
                <a:gd name="connsiteY3" fmla="*/ 711994 h 771525"/>
                <a:gd name="connsiteX4" fmla="*/ 64294 w 600075"/>
                <a:gd name="connsiteY4" fmla="*/ 64294 h 771525"/>
                <a:gd name="connsiteX5" fmla="*/ 7144 w 600075"/>
                <a:gd name="connsiteY5" fmla="*/ 769144 h 771525"/>
                <a:gd name="connsiteX6" fmla="*/ 597694 w 600075"/>
                <a:gd name="connsiteY6" fmla="*/ 769144 h 771525"/>
                <a:gd name="connsiteX7" fmla="*/ 597694 w 600075"/>
                <a:gd name="connsiteY7" fmla="*/ 7144 h 771525"/>
                <a:gd name="connsiteX8" fmla="*/ 7144 w 600075"/>
                <a:gd name="connsiteY8" fmla="*/ 7144 h 771525"/>
                <a:gd name="connsiteX9" fmla="*/ 7144 w 600075"/>
                <a:gd name="connsiteY9" fmla="*/ 769144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0075" h="771525">
                  <a:moveTo>
                    <a:pt x="64294" y="64294"/>
                  </a:moveTo>
                  <a:lnTo>
                    <a:pt x="540544" y="64294"/>
                  </a:lnTo>
                  <a:lnTo>
                    <a:pt x="540544" y="711994"/>
                  </a:lnTo>
                  <a:lnTo>
                    <a:pt x="64294" y="711994"/>
                  </a:lnTo>
                  <a:lnTo>
                    <a:pt x="64294" y="64294"/>
                  </a:lnTo>
                  <a:close/>
                  <a:moveTo>
                    <a:pt x="7144" y="769144"/>
                  </a:moveTo>
                  <a:lnTo>
                    <a:pt x="597694" y="769144"/>
                  </a:lnTo>
                  <a:lnTo>
                    <a:pt x="597694" y="7144"/>
                  </a:lnTo>
                  <a:lnTo>
                    <a:pt x="7144" y="7144"/>
                  </a:lnTo>
                  <a:lnTo>
                    <a:pt x="7144" y="769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88EA443-74D6-4FAB-96F2-D1D6C9082DC6}"/>
                </a:ext>
              </a:extLst>
            </p:cNvPr>
            <p:cNvSpPr/>
            <p:nvPr/>
          </p:nvSpPr>
          <p:spPr>
            <a:xfrm>
              <a:off x="7322490" y="4782770"/>
              <a:ext cx="171450" cy="47625"/>
            </a:xfrm>
            <a:custGeom>
              <a:avLst/>
              <a:gdLst>
                <a:gd name="connsiteX0" fmla="*/ 7144 w 171450"/>
                <a:gd name="connsiteY0" fmla="*/ 7144 h 47625"/>
                <a:gd name="connsiteX1" fmla="*/ 169069 w 171450"/>
                <a:gd name="connsiteY1" fmla="*/ 7144 h 47625"/>
                <a:gd name="connsiteX2" fmla="*/ 169069 w 171450"/>
                <a:gd name="connsiteY2" fmla="*/ 45244 h 47625"/>
                <a:gd name="connsiteX3" fmla="*/ 7144 w 171450"/>
                <a:gd name="connsiteY3" fmla="*/ 452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" h="47625">
                  <a:moveTo>
                    <a:pt x="7144" y="7144"/>
                  </a:moveTo>
                  <a:lnTo>
                    <a:pt x="169069" y="7144"/>
                  </a:lnTo>
                  <a:lnTo>
                    <a:pt x="169069" y="45244"/>
                  </a:lnTo>
                  <a:lnTo>
                    <a:pt x="7144" y="452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B27C9BC-E8F6-4642-AE98-546CECFA427B}"/>
                </a:ext>
              </a:extLst>
            </p:cNvPr>
            <p:cNvSpPr/>
            <p:nvPr/>
          </p:nvSpPr>
          <p:spPr>
            <a:xfrm>
              <a:off x="7322490" y="4935170"/>
              <a:ext cx="171450" cy="47625"/>
            </a:xfrm>
            <a:custGeom>
              <a:avLst/>
              <a:gdLst>
                <a:gd name="connsiteX0" fmla="*/ 7144 w 171450"/>
                <a:gd name="connsiteY0" fmla="*/ 7144 h 47625"/>
                <a:gd name="connsiteX1" fmla="*/ 169069 w 171450"/>
                <a:gd name="connsiteY1" fmla="*/ 7144 h 47625"/>
                <a:gd name="connsiteX2" fmla="*/ 169069 w 171450"/>
                <a:gd name="connsiteY2" fmla="*/ 45244 h 47625"/>
                <a:gd name="connsiteX3" fmla="*/ 7144 w 171450"/>
                <a:gd name="connsiteY3" fmla="*/ 452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" h="47625">
                  <a:moveTo>
                    <a:pt x="7144" y="7144"/>
                  </a:moveTo>
                  <a:lnTo>
                    <a:pt x="169069" y="7144"/>
                  </a:lnTo>
                  <a:lnTo>
                    <a:pt x="169069" y="45244"/>
                  </a:lnTo>
                  <a:lnTo>
                    <a:pt x="7144" y="452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520FBF91-9E63-4F52-9D56-9AA5C31E9D27}"/>
                </a:ext>
              </a:extLst>
            </p:cNvPr>
            <p:cNvSpPr/>
            <p:nvPr/>
          </p:nvSpPr>
          <p:spPr>
            <a:xfrm>
              <a:off x="7322490" y="5239970"/>
              <a:ext cx="171450" cy="47625"/>
            </a:xfrm>
            <a:custGeom>
              <a:avLst/>
              <a:gdLst>
                <a:gd name="connsiteX0" fmla="*/ 7144 w 171450"/>
                <a:gd name="connsiteY0" fmla="*/ 7144 h 47625"/>
                <a:gd name="connsiteX1" fmla="*/ 169069 w 171450"/>
                <a:gd name="connsiteY1" fmla="*/ 7144 h 47625"/>
                <a:gd name="connsiteX2" fmla="*/ 169069 w 171450"/>
                <a:gd name="connsiteY2" fmla="*/ 45244 h 47625"/>
                <a:gd name="connsiteX3" fmla="*/ 7144 w 171450"/>
                <a:gd name="connsiteY3" fmla="*/ 452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" h="47625">
                  <a:moveTo>
                    <a:pt x="7144" y="7144"/>
                  </a:moveTo>
                  <a:lnTo>
                    <a:pt x="169069" y="7144"/>
                  </a:lnTo>
                  <a:lnTo>
                    <a:pt x="169069" y="45244"/>
                  </a:lnTo>
                  <a:lnTo>
                    <a:pt x="7144" y="452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63335FA-0714-40CC-8344-DE248FD33224}"/>
                </a:ext>
              </a:extLst>
            </p:cNvPr>
            <p:cNvSpPr/>
            <p:nvPr/>
          </p:nvSpPr>
          <p:spPr>
            <a:xfrm>
              <a:off x="7322490" y="5087570"/>
              <a:ext cx="171450" cy="47625"/>
            </a:xfrm>
            <a:custGeom>
              <a:avLst/>
              <a:gdLst>
                <a:gd name="connsiteX0" fmla="*/ 7144 w 171450"/>
                <a:gd name="connsiteY0" fmla="*/ 7144 h 47625"/>
                <a:gd name="connsiteX1" fmla="*/ 169069 w 171450"/>
                <a:gd name="connsiteY1" fmla="*/ 7144 h 47625"/>
                <a:gd name="connsiteX2" fmla="*/ 169069 w 171450"/>
                <a:gd name="connsiteY2" fmla="*/ 45244 h 47625"/>
                <a:gd name="connsiteX3" fmla="*/ 7144 w 171450"/>
                <a:gd name="connsiteY3" fmla="*/ 452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" h="47625">
                  <a:moveTo>
                    <a:pt x="7144" y="7144"/>
                  </a:moveTo>
                  <a:lnTo>
                    <a:pt x="169069" y="7144"/>
                  </a:lnTo>
                  <a:lnTo>
                    <a:pt x="169069" y="45244"/>
                  </a:lnTo>
                  <a:lnTo>
                    <a:pt x="7144" y="452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3A75081-400F-437E-B090-AA02D61DA176}"/>
                </a:ext>
              </a:extLst>
            </p:cNvPr>
            <p:cNvSpPr/>
            <p:nvPr/>
          </p:nvSpPr>
          <p:spPr>
            <a:xfrm>
              <a:off x="7122465" y="4735145"/>
              <a:ext cx="152400" cy="123825"/>
            </a:xfrm>
            <a:custGeom>
              <a:avLst/>
              <a:gdLst>
                <a:gd name="connsiteX0" fmla="*/ 148114 w 152400"/>
                <a:gd name="connsiteY0" fmla="*/ 33814 h 123825"/>
                <a:gd name="connsiteX1" fmla="*/ 121444 w 152400"/>
                <a:gd name="connsiteY1" fmla="*/ 7144 h 123825"/>
                <a:gd name="connsiteX2" fmla="*/ 58579 w 152400"/>
                <a:gd name="connsiteY2" fmla="*/ 70009 h 123825"/>
                <a:gd name="connsiteX3" fmla="*/ 33814 w 152400"/>
                <a:gd name="connsiteY3" fmla="*/ 45244 h 123825"/>
                <a:gd name="connsiteX4" fmla="*/ 7144 w 152400"/>
                <a:gd name="connsiteY4" fmla="*/ 71914 h 123825"/>
                <a:gd name="connsiteX5" fmla="*/ 58579 w 152400"/>
                <a:gd name="connsiteY5" fmla="*/ 1233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400" h="123825">
                  <a:moveTo>
                    <a:pt x="148114" y="33814"/>
                  </a:moveTo>
                  <a:lnTo>
                    <a:pt x="121444" y="7144"/>
                  </a:lnTo>
                  <a:lnTo>
                    <a:pt x="58579" y="70009"/>
                  </a:lnTo>
                  <a:lnTo>
                    <a:pt x="33814" y="45244"/>
                  </a:lnTo>
                  <a:lnTo>
                    <a:pt x="7144" y="71914"/>
                  </a:lnTo>
                  <a:lnTo>
                    <a:pt x="58579" y="12334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D6D0C950-52E0-41A2-A6B8-AE08C662B334}"/>
                </a:ext>
              </a:extLst>
            </p:cNvPr>
            <p:cNvSpPr/>
            <p:nvPr/>
          </p:nvSpPr>
          <p:spPr>
            <a:xfrm>
              <a:off x="7122465" y="4887545"/>
              <a:ext cx="152400" cy="123825"/>
            </a:xfrm>
            <a:custGeom>
              <a:avLst/>
              <a:gdLst>
                <a:gd name="connsiteX0" fmla="*/ 148114 w 152400"/>
                <a:gd name="connsiteY0" fmla="*/ 33814 h 123825"/>
                <a:gd name="connsiteX1" fmla="*/ 121444 w 152400"/>
                <a:gd name="connsiteY1" fmla="*/ 7144 h 123825"/>
                <a:gd name="connsiteX2" fmla="*/ 58579 w 152400"/>
                <a:gd name="connsiteY2" fmla="*/ 70009 h 123825"/>
                <a:gd name="connsiteX3" fmla="*/ 33814 w 152400"/>
                <a:gd name="connsiteY3" fmla="*/ 45244 h 123825"/>
                <a:gd name="connsiteX4" fmla="*/ 7144 w 152400"/>
                <a:gd name="connsiteY4" fmla="*/ 71914 h 123825"/>
                <a:gd name="connsiteX5" fmla="*/ 58579 w 152400"/>
                <a:gd name="connsiteY5" fmla="*/ 1233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400" h="123825">
                  <a:moveTo>
                    <a:pt x="148114" y="33814"/>
                  </a:moveTo>
                  <a:lnTo>
                    <a:pt x="121444" y="7144"/>
                  </a:lnTo>
                  <a:lnTo>
                    <a:pt x="58579" y="70009"/>
                  </a:lnTo>
                  <a:lnTo>
                    <a:pt x="33814" y="45244"/>
                  </a:lnTo>
                  <a:lnTo>
                    <a:pt x="7144" y="71914"/>
                  </a:lnTo>
                  <a:lnTo>
                    <a:pt x="58579" y="12334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DCDCF41-9386-40E7-98C6-352114A46B06}"/>
                </a:ext>
              </a:extLst>
            </p:cNvPr>
            <p:cNvSpPr/>
            <p:nvPr/>
          </p:nvSpPr>
          <p:spPr>
            <a:xfrm>
              <a:off x="7122465" y="5039945"/>
              <a:ext cx="152400" cy="123825"/>
            </a:xfrm>
            <a:custGeom>
              <a:avLst/>
              <a:gdLst>
                <a:gd name="connsiteX0" fmla="*/ 148114 w 152400"/>
                <a:gd name="connsiteY0" fmla="*/ 33814 h 123825"/>
                <a:gd name="connsiteX1" fmla="*/ 121444 w 152400"/>
                <a:gd name="connsiteY1" fmla="*/ 7144 h 123825"/>
                <a:gd name="connsiteX2" fmla="*/ 58579 w 152400"/>
                <a:gd name="connsiteY2" fmla="*/ 70009 h 123825"/>
                <a:gd name="connsiteX3" fmla="*/ 33814 w 152400"/>
                <a:gd name="connsiteY3" fmla="*/ 45244 h 123825"/>
                <a:gd name="connsiteX4" fmla="*/ 7144 w 152400"/>
                <a:gd name="connsiteY4" fmla="*/ 71914 h 123825"/>
                <a:gd name="connsiteX5" fmla="*/ 58579 w 152400"/>
                <a:gd name="connsiteY5" fmla="*/ 1233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400" h="123825">
                  <a:moveTo>
                    <a:pt x="148114" y="33814"/>
                  </a:moveTo>
                  <a:lnTo>
                    <a:pt x="121444" y="7144"/>
                  </a:lnTo>
                  <a:lnTo>
                    <a:pt x="58579" y="70009"/>
                  </a:lnTo>
                  <a:lnTo>
                    <a:pt x="33814" y="45244"/>
                  </a:lnTo>
                  <a:lnTo>
                    <a:pt x="7144" y="71914"/>
                  </a:lnTo>
                  <a:lnTo>
                    <a:pt x="58579" y="12334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74A0F7D-3C35-48FA-80D8-FDA0FB1B2DC7}"/>
                </a:ext>
              </a:extLst>
            </p:cNvPr>
            <p:cNvSpPr/>
            <p:nvPr/>
          </p:nvSpPr>
          <p:spPr>
            <a:xfrm>
              <a:off x="7122465" y="5190440"/>
              <a:ext cx="152400" cy="123825"/>
            </a:xfrm>
            <a:custGeom>
              <a:avLst/>
              <a:gdLst>
                <a:gd name="connsiteX0" fmla="*/ 148114 w 152400"/>
                <a:gd name="connsiteY0" fmla="*/ 33814 h 123825"/>
                <a:gd name="connsiteX1" fmla="*/ 121444 w 152400"/>
                <a:gd name="connsiteY1" fmla="*/ 7144 h 123825"/>
                <a:gd name="connsiteX2" fmla="*/ 58579 w 152400"/>
                <a:gd name="connsiteY2" fmla="*/ 70009 h 123825"/>
                <a:gd name="connsiteX3" fmla="*/ 33814 w 152400"/>
                <a:gd name="connsiteY3" fmla="*/ 45244 h 123825"/>
                <a:gd name="connsiteX4" fmla="*/ 7144 w 152400"/>
                <a:gd name="connsiteY4" fmla="*/ 71914 h 123825"/>
                <a:gd name="connsiteX5" fmla="*/ 58579 w 152400"/>
                <a:gd name="connsiteY5" fmla="*/ 1233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400" h="123825">
                  <a:moveTo>
                    <a:pt x="148114" y="33814"/>
                  </a:moveTo>
                  <a:lnTo>
                    <a:pt x="121444" y="7144"/>
                  </a:lnTo>
                  <a:lnTo>
                    <a:pt x="58579" y="70009"/>
                  </a:lnTo>
                  <a:lnTo>
                    <a:pt x="33814" y="45244"/>
                  </a:lnTo>
                  <a:lnTo>
                    <a:pt x="7144" y="71914"/>
                  </a:lnTo>
                  <a:lnTo>
                    <a:pt x="58579" y="12334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94DBC8D2-2D12-4FF8-B361-2D78BDCA8AED}"/>
              </a:ext>
            </a:extLst>
          </p:cNvPr>
          <p:cNvSpPr/>
          <p:nvPr/>
        </p:nvSpPr>
        <p:spPr>
          <a:xfrm>
            <a:off x="619965" y="2296382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7B32C40-AADF-4EBE-84DF-7DF69BF3736D}"/>
              </a:ext>
            </a:extLst>
          </p:cNvPr>
          <p:cNvSpPr/>
          <p:nvPr/>
        </p:nvSpPr>
        <p:spPr>
          <a:xfrm>
            <a:off x="619965" y="191958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BB7011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098FC10-D087-4C11-8673-8C1BC07FEAB3}"/>
              </a:ext>
            </a:extLst>
          </p:cNvPr>
          <p:cNvSpPr/>
          <p:nvPr/>
        </p:nvSpPr>
        <p:spPr>
          <a:xfrm>
            <a:off x="620595" y="446915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7BBA17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4A9B142-E7AC-4383-926C-769805150C20}"/>
              </a:ext>
            </a:extLst>
          </p:cNvPr>
          <p:cNvSpPr/>
          <p:nvPr/>
        </p:nvSpPr>
        <p:spPr>
          <a:xfrm>
            <a:off x="620595" y="4849880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88F851D-F646-482C-8EB8-65A90E67DEC4}"/>
              </a:ext>
            </a:extLst>
          </p:cNvPr>
          <p:cNvSpPr/>
          <p:nvPr/>
        </p:nvSpPr>
        <p:spPr>
          <a:xfrm>
            <a:off x="10119360" y="19185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C39C13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F2FA7D8-864B-421C-BB10-729DAA9C7282}"/>
              </a:ext>
            </a:extLst>
          </p:cNvPr>
          <p:cNvSpPr/>
          <p:nvPr/>
        </p:nvSpPr>
        <p:spPr>
          <a:xfrm>
            <a:off x="8839200" y="2297458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7E81B12-096A-4361-B43C-957DB8217A7F}"/>
              </a:ext>
            </a:extLst>
          </p:cNvPr>
          <p:cNvSpPr/>
          <p:nvPr/>
        </p:nvSpPr>
        <p:spPr>
          <a:xfrm>
            <a:off x="10119318" y="446961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44B51B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4CAD46C-5121-4083-8240-277E9DFD2FF2}"/>
              </a:ext>
            </a:extLst>
          </p:cNvPr>
          <p:cNvSpPr/>
          <p:nvPr/>
        </p:nvSpPr>
        <p:spPr>
          <a:xfrm>
            <a:off x="8839158" y="484942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</p:spTree>
    <p:extLst>
      <p:ext uri="{BB962C8B-B14F-4D97-AF65-F5344CB8AC3E}">
        <p14:creationId xmlns:p14="http://schemas.microsoft.com/office/powerpoint/2010/main" val="456727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8CABD61-BADB-4969-8796-D8D477C4D829}"/>
              </a:ext>
            </a:extLst>
          </p:cNvPr>
          <p:cNvSpPr/>
          <p:nvPr/>
        </p:nvSpPr>
        <p:spPr>
          <a:xfrm>
            <a:off x="3307080" y="694161"/>
            <a:ext cx="557784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FOUR BANNERS INFOGRAPHIC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5C5C08A-DA9B-4472-8390-571646212DDD}"/>
              </a:ext>
            </a:extLst>
          </p:cNvPr>
          <p:cNvSpPr/>
          <p:nvPr/>
        </p:nvSpPr>
        <p:spPr>
          <a:xfrm>
            <a:off x="3921297" y="1609205"/>
            <a:ext cx="1920240" cy="2011680"/>
          </a:xfrm>
          <a:custGeom>
            <a:avLst/>
            <a:gdLst>
              <a:gd name="connsiteX0" fmla="*/ 118110 w 1181100"/>
              <a:gd name="connsiteY0" fmla="*/ 0 h 2362200"/>
              <a:gd name="connsiteX1" fmla="*/ 1062990 w 1181100"/>
              <a:gd name="connsiteY1" fmla="*/ 0 h 2362200"/>
              <a:gd name="connsiteX2" fmla="*/ 1181100 w 1181100"/>
              <a:gd name="connsiteY2" fmla="*/ 118110 h 2362200"/>
              <a:gd name="connsiteX3" fmla="*/ 1181100 w 1181100"/>
              <a:gd name="connsiteY3" fmla="*/ 2362200 h 2362200"/>
              <a:gd name="connsiteX4" fmla="*/ 590550 w 1181100"/>
              <a:gd name="connsiteY4" fmla="*/ 1771650 h 2362200"/>
              <a:gd name="connsiteX5" fmla="*/ 0 w 1181100"/>
              <a:gd name="connsiteY5" fmla="*/ 2362200 h 2362200"/>
              <a:gd name="connsiteX6" fmla="*/ 0 w 1181100"/>
              <a:gd name="connsiteY6" fmla="*/ 118110 h 2362200"/>
              <a:gd name="connsiteX7" fmla="*/ 118110 w 1181100"/>
              <a:gd name="connsiteY7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100" h="2362200">
                <a:moveTo>
                  <a:pt x="118110" y="0"/>
                </a:moveTo>
                <a:lnTo>
                  <a:pt x="1062990" y="0"/>
                </a:lnTo>
                <a:cubicBezTo>
                  <a:pt x="1127950" y="0"/>
                  <a:pt x="1181100" y="53150"/>
                  <a:pt x="1181100" y="118110"/>
                </a:cubicBezTo>
                <a:lnTo>
                  <a:pt x="1181100" y="2362200"/>
                </a:lnTo>
                <a:lnTo>
                  <a:pt x="590550" y="1771650"/>
                </a:lnTo>
                <a:lnTo>
                  <a:pt x="0" y="2362200"/>
                </a:lnTo>
                <a:lnTo>
                  <a:pt x="0" y="118110"/>
                </a:lnTo>
                <a:cubicBezTo>
                  <a:pt x="0" y="53150"/>
                  <a:pt x="53150" y="0"/>
                  <a:pt x="118110" y="0"/>
                </a:cubicBezTo>
                <a:close/>
              </a:path>
            </a:pathLst>
          </a:custGeom>
          <a:solidFill>
            <a:srgbClr val="F119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16" name="Graphic 15" descr="Bullseye">
            <a:extLst>
              <a:ext uri="{FF2B5EF4-FFF2-40B4-BE49-F238E27FC236}">
                <a16:creationId xmlns:a16="http://schemas.microsoft.com/office/drawing/2014/main" id="{60310972-DE88-4B40-A8C1-8221140E09B9}"/>
              </a:ext>
            </a:extLst>
          </p:cNvPr>
          <p:cNvGrpSpPr/>
          <p:nvPr/>
        </p:nvGrpSpPr>
        <p:grpSpPr>
          <a:xfrm>
            <a:off x="4424217" y="2019305"/>
            <a:ext cx="914400" cy="914400"/>
            <a:chOff x="4424217" y="2019305"/>
            <a:chExt cx="914400" cy="914400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49F16A3-CEB2-4C50-BE38-9D1131612F66}"/>
                </a:ext>
              </a:extLst>
            </p:cNvPr>
            <p:cNvSpPr/>
            <p:nvPr/>
          </p:nvSpPr>
          <p:spPr>
            <a:xfrm>
              <a:off x="4763783" y="2093124"/>
              <a:ext cx="495300" cy="495300"/>
            </a:xfrm>
            <a:custGeom>
              <a:avLst/>
              <a:gdLst>
                <a:gd name="connsiteX0" fmla="*/ 408146 w 495300"/>
                <a:gd name="connsiteY0" fmla="*/ 92869 h 495300"/>
                <a:gd name="connsiteX1" fmla="*/ 398621 w 495300"/>
                <a:gd name="connsiteY1" fmla="*/ 7144 h 495300"/>
                <a:gd name="connsiteX2" fmla="*/ 293846 w 495300"/>
                <a:gd name="connsiteY2" fmla="*/ 111919 h 495300"/>
                <a:gd name="connsiteX3" fmla="*/ 299561 w 495300"/>
                <a:gd name="connsiteY3" fmla="*/ 161449 h 495300"/>
                <a:gd name="connsiteX4" fmla="*/ 147161 w 495300"/>
                <a:gd name="connsiteY4" fmla="*/ 313849 h 495300"/>
                <a:gd name="connsiteX5" fmla="*/ 102394 w 495300"/>
                <a:gd name="connsiteY5" fmla="*/ 302419 h 495300"/>
                <a:gd name="connsiteX6" fmla="*/ 7144 w 495300"/>
                <a:gd name="connsiteY6" fmla="*/ 397669 h 495300"/>
                <a:gd name="connsiteX7" fmla="*/ 102394 w 495300"/>
                <a:gd name="connsiteY7" fmla="*/ 492919 h 495300"/>
                <a:gd name="connsiteX8" fmla="*/ 197644 w 495300"/>
                <a:gd name="connsiteY8" fmla="*/ 397669 h 495300"/>
                <a:gd name="connsiteX9" fmla="*/ 187166 w 495300"/>
                <a:gd name="connsiteY9" fmla="*/ 353854 h 495300"/>
                <a:gd name="connsiteX10" fmla="*/ 339566 w 495300"/>
                <a:gd name="connsiteY10" fmla="*/ 201454 h 495300"/>
                <a:gd name="connsiteX11" fmla="*/ 389096 w 495300"/>
                <a:gd name="connsiteY11" fmla="*/ 207169 h 495300"/>
                <a:gd name="connsiteX12" fmla="*/ 493871 w 495300"/>
                <a:gd name="connsiteY12" fmla="*/ 102394 h 495300"/>
                <a:gd name="connsiteX13" fmla="*/ 408146 w 495300"/>
                <a:gd name="connsiteY13" fmla="*/ 92869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300" h="495300">
                  <a:moveTo>
                    <a:pt x="408146" y="92869"/>
                  </a:moveTo>
                  <a:lnTo>
                    <a:pt x="398621" y="7144"/>
                  </a:lnTo>
                  <a:lnTo>
                    <a:pt x="293846" y="111919"/>
                  </a:lnTo>
                  <a:lnTo>
                    <a:pt x="299561" y="161449"/>
                  </a:lnTo>
                  <a:lnTo>
                    <a:pt x="147161" y="313849"/>
                  </a:lnTo>
                  <a:cubicBezTo>
                    <a:pt x="133826" y="307181"/>
                    <a:pt x="118586" y="302419"/>
                    <a:pt x="102394" y="302419"/>
                  </a:cubicBezTo>
                  <a:cubicBezTo>
                    <a:pt x="50006" y="302419"/>
                    <a:pt x="7144" y="345281"/>
                    <a:pt x="7144" y="397669"/>
                  </a:cubicBezTo>
                  <a:cubicBezTo>
                    <a:pt x="7144" y="450056"/>
                    <a:pt x="50006" y="492919"/>
                    <a:pt x="102394" y="492919"/>
                  </a:cubicBezTo>
                  <a:cubicBezTo>
                    <a:pt x="154781" y="492919"/>
                    <a:pt x="197644" y="450056"/>
                    <a:pt x="197644" y="397669"/>
                  </a:cubicBezTo>
                  <a:cubicBezTo>
                    <a:pt x="197644" y="381476"/>
                    <a:pt x="193834" y="367189"/>
                    <a:pt x="187166" y="353854"/>
                  </a:cubicBezTo>
                  <a:lnTo>
                    <a:pt x="339566" y="201454"/>
                  </a:lnTo>
                  <a:lnTo>
                    <a:pt x="389096" y="207169"/>
                  </a:lnTo>
                  <a:lnTo>
                    <a:pt x="493871" y="102394"/>
                  </a:lnTo>
                  <a:lnTo>
                    <a:pt x="408146" y="9286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5DC2078-904E-40A2-BEF3-93806D25A2FD}"/>
                </a:ext>
              </a:extLst>
            </p:cNvPr>
            <p:cNvSpPr/>
            <p:nvPr/>
          </p:nvSpPr>
          <p:spPr>
            <a:xfrm>
              <a:off x="4498036" y="2121699"/>
              <a:ext cx="733425" cy="733425"/>
            </a:xfrm>
            <a:custGeom>
              <a:avLst/>
              <a:gdLst>
                <a:gd name="connsiteX0" fmla="*/ 681514 w 733425"/>
                <a:gd name="connsiteY0" fmla="*/ 205264 h 733425"/>
                <a:gd name="connsiteX1" fmla="*/ 669131 w 733425"/>
                <a:gd name="connsiteY1" fmla="*/ 218599 h 733425"/>
                <a:gd name="connsiteX2" fmla="*/ 651034 w 733425"/>
                <a:gd name="connsiteY2" fmla="*/ 216694 h 733425"/>
                <a:gd name="connsiteX3" fmla="*/ 631031 w 733425"/>
                <a:gd name="connsiteY3" fmla="*/ 213836 h 733425"/>
                <a:gd name="connsiteX4" fmla="*/ 673894 w 733425"/>
                <a:gd name="connsiteY4" fmla="*/ 369094 h 733425"/>
                <a:gd name="connsiteX5" fmla="*/ 369094 w 733425"/>
                <a:gd name="connsiteY5" fmla="*/ 673894 h 733425"/>
                <a:gd name="connsiteX6" fmla="*/ 64294 w 733425"/>
                <a:gd name="connsiteY6" fmla="*/ 369094 h 733425"/>
                <a:gd name="connsiteX7" fmla="*/ 369094 w 733425"/>
                <a:gd name="connsiteY7" fmla="*/ 64294 h 733425"/>
                <a:gd name="connsiteX8" fmla="*/ 524351 w 733425"/>
                <a:gd name="connsiteY8" fmla="*/ 107156 h 733425"/>
                <a:gd name="connsiteX9" fmla="*/ 522446 w 733425"/>
                <a:gd name="connsiteY9" fmla="*/ 88106 h 733425"/>
                <a:gd name="connsiteX10" fmla="*/ 519589 w 733425"/>
                <a:gd name="connsiteY10" fmla="*/ 69056 h 733425"/>
                <a:gd name="connsiteX11" fmla="*/ 532924 w 733425"/>
                <a:gd name="connsiteY11" fmla="*/ 55721 h 733425"/>
                <a:gd name="connsiteX12" fmla="*/ 539591 w 733425"/>
                <a:gd name="connsiteY12" fmla="*/ 49054 h 733425"/>
                <a:gd name="connsiteX13" fmla="*/ 369094 w 733425"/>
                <a:gd name="connsiteY13" fmla="*/ 7144 h 733425"/>
                <a:gd name="connsiteX14" fmla="*/ 7144 w 733425"/>
                <a:gd name="connsiteY14" fmla="*/ 369094 h 733425"/>
                <a:gd name="connsiteX15" fmla="*/ 369094 w 733425"/>
                <a:gd name="connsiteY15" fmla="*/ 731044 h 733425"/>
                <a:gd name="connsiteX16" fmla="*/ 731044 w 733425"/>
                <a:gd name="connsiteY16" fmla="*/ 369094 h 733425"/>
                <a:gd name="connsiteX17" fmla="*/ 688181 w 733425"/>
                <a:gd name="connsiteY17" fmla="*/ 199549 h 733425"/>
                <a:gd name="connsiteX18" fmla="*/ 681514 w 733425"/>
                <a:gd name="connsiteY18" fmla="*/ 205264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33425" h="733425">
                  <a:moveTo>
                    <a:pt x="681514" y="205264"/>
                  </a:moveTo>
                  <a:lnTo>
                    <a:pt x="669131" y="218599"/>
                  </a:lnTo>
                  <a:lnTo>
                    <a:pt x="651034" y="216694"/>
                  </a:lnTo>
                  <a:lnTo>
                    <a:pt x="631031" y="213836"/>
                  </a:lnTo>
                  <a:cubicBezTo>
                    <a:pt x="657701" y="259556"/>
                    <a:pt x="673894" y="311944"/>
                    <a:pt x="673894" y="369094"/>
                  </a:cubicBezTo>
                  <a:cubicBezTo>
                    <a:pt x="673894" y="536734"/>
                    <a:pt x="536734" y="673894"/>
                    <a:pt x="369094" y="673894"/>
                  </a:cubicBezTo>
                  <a:cubicBezTo>
                    <a:pt x="201454" y="673894"/>
                    <a:pt x="64294" y="536734"/>
                    <a:pt x="64294" y="369094"/>
                  </a:cubicBezTo>
                  <a:cubicBezTo>
                    <a:pt x="64294" y="201454"/>
                    <a:pt x="201454" y="64294"/>
                    <a:pt x="369094" y="64294"/>
                  </a:cubicBezTo>
                  <a:cubicBezTo>
                    <a:pt x="425291" y="64294"/>
                    <a:pt x="478631" y="79534"/>
                    <a:pt x="524351" y="107156"/>
                  </a:cubicBezTo>
                  <a:lnTo>
                    <a:pt x="522446" y="88106"/>
                  </a:lnTo>
                  <a:lnTo>
                    <a:pt x="519589" y="69056"/>
                  </a:lnTo>
                  <a:lnTo>
                    <a:pt x="532924" y="55721"/>
                  </a:lnTo>
                  <a:lnTo>
                    <a:pt x="539591" y="49054"/>
                  </a:lnTo>
                  <a:cubicBezTo>
                    <a:pt x="488156" y="22384"/>
                    <a:pt x="431006" y="7144"/>
                    <a:pt x="369094" y="7144"/>
                  </a:cubicBezTo>
                  <a:cubicBezTo>
                    <a:pt x="169069" y="7144"/>
                    <a:pt x="7144" y="169069"/>
                    <a:pt x="7144" y="369094"/>
                  </a:cubicBezTo>
                  <a:cubicBezTo>
                    <a:pt x="7144" y="569119"/>
                    <a:pt x="169069" y="731044"/>
                    <a:pt x="369094" y="731044"/>
                  </a:cubicBezTo>
                  <a:cubicBezTo>
                    <a:pt x="569119" y="731044"/>
                    <a:pt x="731044" y="569119"/>
                    <a:pt x="731044" y="369094"/>
                  </a:cubicBezTo>
                  <a:cubicBezTo>
                    <a:pt x="731044" y="307181"/>
                    <a:pt x="715804" y="250031"/>
                    <a:pt x="688181" y="199549"/>
                  </a:cubicBezTo>
                  <a:lnTo>
                    <a:pt x="681514" y="20526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2077E04-888D-440D-93E0-A68587B8183D}"/>
                </a:ext>
              </a:extLst>
            </p:cNvPr>
            <p:cNvSpPr/>
            <p:nvPr/>
          </p:nvSpPr>
          <p:spPr>
            <a:xfrm>
              <a:off x="4631386" y="2255049"/>
              <a:ext cx="466725" cy="466725"/>
            </a:xfrm>
            <a:custGeom>
              <a:avLst/>
              <a:gdLst>
                <a:gd name="connsiteX0" fmla="*/ 394811 w 466725"/>
                <a:gd name="connsiteY0" fmla="*/ 170974 h 466725"/>
                <a:gd name="connsiteX1" fmla="*/ 407194 w 466725"/>
                <a:gd name="connsiteY1" fmla="*/ 235744 h 466725"/>
                <a:gd name="connsiteX2" fmla="*/ 235744 w 466725"/>
                <a:gd name="connsiteY2" fmla="*/ 407194 h 466725"/>
                <a:gd name="connsiteX3" fmla="*/ 64294 w 466725"/>
                <a:gd name="connsiteY3" fmla="*/ 235744 h 466725"/>
                <a:gd name="connsiteX4" fmla="*/ 235744 w 466725"/>
                <a:gd name="connsiteY4" fmla="*/ 64294 h 466725"/>
                <a:gd name="connsiteX5" fmla="*/ 300514 w 466725"/>
                <a:gd name="connsiteY5" fmla="*/ 76676 h 466725"/>
                <a:gd name="connsiteX6" fmla="*/ 343376 w 466725"/>
                <a:gd name="connsiteY6" fmla="*/ 33814 h 466725"/>
                <a:gd name="connsiteX7" fmla="*/ 235744 w 466725"/>
                <a:gd name="connsiteY7" fmla="*/ 7144 h 466725"/>
                <a:gd name="connsiteX8" fmla="*/ 7144 w 466725"/>
                <a:gd name="connsiteY8" fmla="*/ 235744 h 466725"/>
                <a:gd name="connsiteX9" fmla="*/ 235744 w 466725"/>
                <a:gd name="connsiteY9" fmla="*/ 464344 h 466725"/>
                <a:gd name="connsiteX10" fmla="*/ 464344 w 466725"/>
                <a:gd name="connsiteY10" fmla="*/ 235744 h 466725"/>
                <a:gd name="connsiteX11" fmla="*/ 437674 w 466725"/>
                <a:gd name="connsiteY11" fmla="*/ 128111 h 466725"/>
                <a:gd name="connsiteX12" fmla="*/ 394811 w 466725"/>
                <a:gd name="connsiteY12" fmla="*/ 170974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725" h="466725">
                  <a:moveTo>
                    <a:pt x="394811" y="170974"/>
                  </a:moveTo>
                  <a:cubicBezTo>
                    <a:pt x="403384" y="190976"/>
                    <a:pt x="407194" y="212884"/>
                    <a:pt x="407194" y="235744"/>
                  </a:cubicBezTo>
                  <a:cubicBezTo>
                    <a:pt x="407194" y="330041"/>
                    <a:pt x="330041" y="407194"/>
                    <a:pt x="235744" y="407194"/>
                  </a:cubicBezTo>
                  <a:cubicBezTo>
                    <a:pt x="141446" y="407194"/>
                    <a:pt x="64294" y="330041"/>
                    <a:pt x="64294" y="235744"/>
                  </a:cubicBezTo>
                  <a:cubicBezTo>
                    <a:pt x="64294" y="141446"/>
                    <a:pt x="141446" y="64294"/>
                    <a:pt x="235744" y="64294"/>
                  </a:cubicBezTo>
                  <a:cubicBezTo>
                    <a:pt x="258604" y="64294"/>
                    <a:pt x="280511" y="69056"/>
                    <a:pt x="300514" y="76676"/>
                  </a:cubicBezTo>
                  <a:lnTo>
                    <a:pt x="343376" y="33814"/>
                  </a:lnTo>
                  <a:cubicBezTo>
                    <a:pt x="310991" y="16669"/>
                    <a:pt x="274796" y="7144"/>
                    <a:pt x="235744" y="7144"/>
                  </a:cubicBezTo>
                  <a:cubicBezTo>
                    <a:pt x="110014" y="7144"/>
                    <a:pt x="7144" y="110014"/>
                    <a:pt x="7144" y="235744"/>
                  </a:cubicBezTo>
                  <a:cubicBezTo>
                    <a:pt x="7144" y="361474"/>
                    <a:pt x="110014" y="464344"/>
                    <a:pt x="235744" y="464344"/>
                  </a:cubicBezTo>
                  <a:cubicBezTo>
                    <a:pt x="361474" y="464344"/>
                    <a:pt x="464344" y="361474"/>
                    <a:pt x="464344" y="235744"/>
                  </a:cubicBezTo>
                  <a:cubicBezTo>
                    <a:pt x="464344" y="196691"/>
                    <a:pt x="454819" y="160496"/>
                    <a:pt x="437674" y="128111"/>
                  </a:cubicBezTo>
                  <a:lnTo>
                    <a:pt x="394811" y="17097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C8EA8F4-8FF4-45D5-8B85-50DD188EFCC8}"/>
              </a:ext>
            </a:extLst>
          </p:cNvPr>
          <p:cNvSpPr/>
          <p:nvPr/>
        </p:nvSpPr>
        <p:spPr>
          <a:xfrm>
            <a:off x="6350464" y="1609205"/>
            <a:ext cx="1920240" cy="2011680"/>
          </a:xfrm>
          <a:custGeom>
            <a:avLst/>
            <a:gdLst>
              <a:gd name="connsiteX0" fmla="*/ 118110 w 1181100"/>
              <a:gd name="connsiteY0" fmla="*/ 0 h 2362200"/>
              <a:gd name="connsiteX1" fmla="*/ 1062990 w 1181100"/>
              <a:gd name="connsiteY1" fmla="*/ 0 h 2362200"/>
              <a:gd name="connsiteX2" fmla="*/ 1181100 w 1181100"/>
              <a:gd name="connsiteY2" fmla="*/ 118110 h 2362200"/>
              <a:gd name="connsiteX3" fmla="*/ 1181100 w 1181100"/>
              <a:gd name="connsiteY3" fmla="*/ 2362200 h 2362200"/>
              <a:gd name="connsiteX4" fmla="*/ 590550 w 1181100"/>
              <a:gd name="connsiteY4" fmla="*/ 1771650 h 2362200"/>
              <a:gd name="connsiteX5" fmla="*/ 0 w 1181100"/>
              <a:gd name="connsiteY5" fmla="*/ 2362200 h 2362200"/>
              <a:gd name="connsiteX6" fmla="*/ 0 w 1181100"/>
              <a:gd name="connsiteY6" fmla="*/ 118110 h 2362200"/>
              <a:gd name="connsiteX7" fmla="*/ 118110 w 1181100"/>
              <a:gd name="connsiteY7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100" h="2362200">
                <a:moveTo>
                  <a:pt x="118110" y="0"/>
                </a:moveTo>
                <a:lnTo>
                  <a:pt x="1062990" y="0"/>
                </a:lnTo>
                <a:cubicBezTo>
                  <a:pt x="1127950" y="0"/>
                  <a:pt x="1181100" y="53150"/>
                  <a:pt x="1181100" y="118110"/>
                </a:cubicBezTo>
                <a:lnTo>
                  <a:pt x="1181100" y="2362200"/>
                </a:lnTo>
                <a:lnTo>
                  <a:pt x="590550" y="1771650"/>
                </a:lnTo>
                <a:lnTo>
                  <a:pt x="0" y="2362200"/>
                </a:lnTo>
                <a:lnTo>
                  <a:pt x="0" y="118110"/>
                </a:lnTo>
                <a:cubicBezTo>
                  <a:pt x="0" y="53150"/>
                  <a:pt x="53150" y="0"/>
                  <a:pt x="118110" y="0"/>
                </a:cubicBezTo>
                <a:close/>
              </a:path>
            </a:pathLst>
          </a:custGeom>
          <a:solidFill>
            <a:srgbClr val="F009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21" name="Graphic 17" descr="Head with gears">
            <a:extLst>
              <a:ext uri="{FF2B5EF4-FFF2-40B4-BE49-F238E27FC236}">
                <a16:creationId xmlns:a16="http://schemas.microsoft.com/office/drawing/2014/main" id="{1AB365AC-9432-4E49-9AED-E560A5D17AFA}"/>
              </a:ext>
            </a:extLst>
          </p:cNvPr>
          <p:cNvGrpSpPr/>
          <p:nvPr/>
        </p:nvGrpSpPr>
        <p:grpSpPr>
          <a:xfrm>
            <a:off x="6853384" y="2019305"/>
            <a:ext cx="914400" cy="914400"/>
            <a:chOff x="6853384" y="2019305"/>
            <a:chExt cx="914400" cy="914400"/>
          </a:xfrm>
          <a:solidFill>
            <a:schemeClr val="tx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8F1854D-F9E4-43C0-8E1E-C60B292A7AF1}"/>
                </a:ext>
              </a:extLst>
            </p:cNvPr>
            <p:cNvSpPr/>
            <p:nvPr/>
          </p:nvSpPr>
          <p:spPr>
            <a:xfrm>
              <a:off x="7254863" y="2199804"/>
              <a:ext cx="85725" cy="85725"/>
            </a:xfrm>
            <a:custGeom>
              <a:avLst/>
              <a:gdLst>
                <a:gd name="connsiteX0" fmla="*/ 47149 w 85725"/>
                <a:gd name="connsiteY0" fmla="*/ 7144 h 85725"/>
                <a:gd name="connsiteX1" fmla="*/ 7144 w 85725"/>
                <a:gd name="connsiteY1" fmla="*/ 47149 h 85725"/>
                <a:gd name="connsiteX2" fmla="*/ 47149 w 85725"/>
                <a:gd name="connsiteY2" fmla="*/ 87154 h 85725"/>
                <a:gd name="connsiteX3" fmla="*/ 87154 w 85725"/>
                <a:gd name="connsiteY3" fmla="*/ 47149 h 85725"/>
                <a:gd name="connsiteX4" fmla="*/ 47149 w 85725"/>
                <a:gd name="connsiteY4" fmla="*/ 714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725" h="85725">
                  <a:moveTo>
                    <a:pt x="47149" y="7144"/>
                  </a:moveTo>
                  <a:cubicBezTo>
                    <a:pt x="25241" y="7144"/>
                    <a:pt x="7144" y="25241"/>
                    <a:pt x="7144" y="47149"/>
                  </a:cubicBezTo>
                  <a:cubicBezTo>
                    <a:pt x="7144" y="69056"/>
                    <a:pt x="25241" y="87154"/>
                    <a:pt x="47149" y="87154"/>
                  </a:cubicBezTo>
                  <a:cubicBezTo>
                    <a:pt x="69056" y="87154"/>
                    <a:pt x="87154" y="69056"/>
                    <a:pt x="87154" y="47149"/>
                  </a:cubicBezTo>
                  <a:cubicBezTo>
                    <a:pt x="87154" y="25241"/>
                    <a:pt x="69056" y="7144"/>
                    <a:pt x="4714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6250EE6-D6C5-40DF-8516-E391F10A5DF8}"/>
                </a:ext>
              </a:extLst>
            </p:cNvPr>
            <p:cNvSpPr/>
            <p:nvPr/>
          </p:nvSpPr>
          <p:spPr>
            <a:xfrm>
              <a:off x="7134848" y="2393161"/>
              <a:ext cx="85725" cy="85725"/>
            </a:xfrm>
            <a:custGeom>
              <a:avLst/>
              <a:gdLst>
                <a:gd name="connsiteX0" fmla="*/ 87154 w 85725"/>
                <a:gd name="connsiteY0" fmla="*/ 47149 h 85725"/>
                <a:gd name="connsiteX1" fmla="*/ 47149 w 85725"/>
                <a:gd name="connsiteY1" fmla="*/ 87154 h 85725"/>
                <a:gd name="connsiteX2" fmla="*/ 7144 w 85725"/>
                <a:gd name="connsiteY2" fmla="*/ 47149 h 85725"/>
                <a:gd name="connsiteX3" fmla="*/ 47149 w 85725"/>
                <a:gd name="connsiteY3" fmla="*/ 7144 h 85725"/>
                <a:gd name="connsiteX4" fmla="*/ 87154 w 85725"/>
                <a:gd name="connsiteY4" fmla="*/ 47149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725" h="85725">
                  <a:moveTo>
                    <a:pt x="87154" y="47149"/>
                  </a:moveTo>
                  <a:cubicBezTo>
                    <a:pt x="87154" y="69243"/>
                    <a:pt x="69243" y="87154"/>
                    <a:pt x="47149" y="87154"/>
                  </a:cubicBezTo>
                  <a:cubicBezTo>
                    <a:pt x="25055" y="87154"/>
                    <a:pt x="7144" y="69243"/>
                    <a:pt x="7144" y="47149"/>
                  </a:cubicBezTo>
                  <a:cubicBezTo>
                    <a:pt x="7144" y="25055"/>
                    <a:pt x="25055" y="7144"/>
                    <a:pt x="47149" y="7144"/>
                  </a:cubicBezTo>
                  <a:cubicBezTo>
                    <a:pt x="69243" y="7144"/>
                    <a:pt x="87154" y="25055"/>
                    <a:pt x="87154" y="471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64A927D-9728-4B5F-9811-D8C843E05A2C}"/>
                </a:ext>
              </a:extLst>
            </p:cNvPr>
            <p:cNvSpPr/>
            <p:nvPr/>
          </p:nvSpPr>
          <p:spPr>
            <a:xfrm>
              <a:off x="6979399" y="2065501"/>
              <a:ext cx="657225" cy="781050"/>
            </a:xfrm>
            <a:custGeom>
              <a:avLst/>
              <a:gdLst>
                <a:gd name="connsiteX0" fmla="*/ 435960 w 657225"/>
                <a:gd name="connsiteY0" fmla="*/ 194786 h 781050"/>
                <a:gd name="connsiteX1" fmla="*/ 412148 w 657225"/>
                <a:gd name="connsiteY1" fmla="*/ 206216 h 781050"/>
                <a:gd name="connsiteX2" fmla="*/ 402623 w 657225"/>
                <a:gd name="connsiteY2" fmla="*/ 227171 h 781050"/>
                <a:gd name="connsiteX3" fmla="*/ 411195 w 657225"/>
                <a:gd name="connsiteY3" fmla="*/ 251936 h 781050"/>
                <a:gd name="connsiteX4" fmla="*/ 392145 w 657225"/>
                <a:gd name="connsiteY4" fmla="*/ 270986 h 781050"/>
                <a:gd name="connsiteX5" fmla="*/ 367380 w 657225"/>
                <a:gd name="connsiteY5" fmla="*/ 262414 h 781050"/>
                <a:gd name="connsiteX6" fmla="*/ 346425 w 657225"/>
                <a:gd name="connsiteY6" fmla="*/ 270986 h 781050"/>
                <a:gd name="connsiteX7" fmla="*/ 334995 w 657225"/>
                <a:gd name="connsiteY7" fmla="*/ 293846 h 781050"/>
                <a:gd name="connsiteX8" fmla="*/ 308325 w 657225"/>
                <a:gd name="connsiteY8" fmla="*/ 293846 h 781050"/>
                <a:gd name="connsiteX9" fmla="*/ 296895 w 657225"/>
                <a:gd name="connsiteY9" fmla="*/ 270034 h 781050"/>
                <a:gd name="connsiteX10" fmla="*/ 275940 w 657225"/>
                <a:gd name="connsiteY10" fmla="*/ 261461 h 781050"/>
                <a:gd name="connsiteX11" fmla="*/ 251175 w 657225"/>
                <a:gd name="connsiteY11" fmla="*/ 270034 h 781050"/>
                <a:gd name="connsiteX12" fmla="*/ 232125 w 657225"/>
                <a:gd name="connsiteY12" fmla="*/ 250984 h 781050"/>
                <a:gd name="connsiteX13" fmla="*/ 240698 w 657225"/>
                <a:gd name="connsiteY13" fmla="*/ 226219 h 781050"/>
                <a:gd name="connsiteX14" fmla="*/ 232125 w 657225"/>
                <a:gd name="connsiteY14" fmla="*/ 205264 h 781050"/>
                <a:gd name="connsiteX15" fmla="*/ 208312 w 657225"/>
                <a:gd name="connsiteY15" fmla="*/ 193834 h 781050"/>
                <a:gd name="connsiteX16" fmla="*/ 208312 w 657225"/>
                <a:gd name="connsiteY16" fmla="*/ 167164 h 781050"/>
                <a:gd name="connsiteX17" fmla="*/ 232125 w 657225"/>
                <a:gd name="connsiteY17" fmla="*/ 155734 h 781050"/>
                <a:gd name="connsiteX18" fmla="*/ 240698 w 657225"/>
                <a:gd name="connsiteY18" fmla="*/ 134779 h 781050"/>
                <a:gd name="connsiteX19" fmla="*/ 233078 w 657225"/>
                <a:gd name="connsiteY19" fmla="*/ 110014 h 781050"/>
                <a:gd name="connsiteX20" fmla="*/ 252128 w 657225"/>
                <a:gd name="connsiteY20" fmla="*/ 90964 h 781050"/>
                <a:gd name="connsiteX21" fmla="*/ 276893 w 657225"/>
                <a:gd name="connsiteY21" fmla="*/ 99536 h 781050"/>
                <a:gd name="connsiteX22" fmla="*/ 297848 w 657225"/>
                <a:gd name="connsiteY22" fmla="*/ 90964 h 781050"/>
                <a:gd name="connsiteX23" fmla="*/ 309278 w 657225"/>
                <a:gd name="connsiteY23" fmla="*/ 67151 h 781050"/>
                <a:gd name="connsiteX24" fmla="*/ 335948 w 657225"/>
                <a:gd name="connsiteY24" fmla="*/ 67151 h 781050"/>
                <a:gd name="connsiteX25" fmla="*/ 347378 w 657225"/>
                <a:gd name="connsiteY25" fmla="*/ 90011 h 781050"/>
                <a:gd name="connsiteX26" fmla="*/ 368333 w 657225"/>
                <a:gd name="connsiteY26" fmla="*/ 98584 h 781050"/>
                <a:gd name="connsiteX27" fmla="*/ 393098 w 657225"/>
                <a:gd name="connsiteY27" fmla="*/ 90011 h 781050"/>
                <a:gd name="connsiteX28" fmla="*/ 412148 w 657225"/>
                <a:gd name="connsiteY28" fmla="*/ 109061 h 781050"/>
                <a:gd name="connsiteX29" fmla="*/ 403575 w 657225"/>
                <a:gd name="connsiteY29" fmla="*/ 133826 h 781050"/>
                <a:gd name="connsiteX30" fmla="*/ 412148 w 657225"/>
                <a:gd name="connsiteY30" fmla="*/ 154781 h 781050"/>
                <a:gd name="connsiteX31" fmla="*/ 435960 w 657225"/>
                <a:gd name="connsiteY31" fmla="*/ 166211 h 781050"/>
                <a:gd name="connsiteX32" fmla="*/ 435960 w 657225"/>
                <a:gd name="connsiteY32" fmla="*/ 194786 h 781050"/>
                <a:gd name="connsiteX33" fmla="*/ 315945 w 657225"/>
                <a:gd name="connsiteY33" fmla="*/ 388144 h 781050"/>
                <a:gd name="connsiteX34" fmla="*/ 292133 w 657225"/>
                <a:gd name="connsiteY34" fmla="*/ 399574 h 781050"/>
                <a:gd name="connsiteX35" fmla="*/ 283560 w 657225"/>
                <a:gd name="connsiteY35" fmla="*/ 420529 h 781050"/>
                <a:gd name="connsiteX36" fmla="*/ 291180 w 657225"/>
                <a:gd name="connsiteY36" fmla="*/ 445294 h 781050"/>
                <a:gd name="connsiteX37" fmla="*/ 272130 w 657225"/>
                <a:gd name="connsiteY37" fmla="*/ 464344 h 781050"/>
                <a:gd name="connsiteX38" fmla="*/ 247365 w 657225"/>
                <a:gd name="connsiteY38" fmla="*/ 455771 h 781050"/>
                <a:gd name="connsiteX39" fmla="*/ 226410 w 657225"/>
                <a:gd name="connsiteY39" fmla="*/ 464344 h 781050"/>
                <a:gd name="connsiteX40" fmla="*/ 215933 w 657225"/>
                <a:gd name="connsiteY40" fmla="*/ 487204 h 781050"/>
                <a:gd name="connsiteX41" fmla="*/ 189262 w 657225"/>
                <a:gd name="connsiteY41" fmla="*/ 487204 h 781050"/>
                <a:gd name="connsiteX42" fmla="*/ 177833 w 657225"/>
                <a:gd name="connsiteY42" fmla="*/ 463391 h 781050"/>
                <a:gd name="connsiteX43" fmla="*/ 156878 w 657225"/>
                <a:gd name="connsiteY43" fmla="*/ 454819 h 781050"/>
                <a:gd name="connsiteX44" fmla="*/ 132113 w 657225"/>
                <a:gd name="connsiteY44" fmla="*/ 462439 h 781050"/>
                <a:gd name="connsiteX45" fmla="*/ 113063 w 657225"/>
                <a:gd name="connsiteY45" fmla="*/ 443389 h 781050"/>
                <a:gd name="connsiteX46" fmla="*/ 121635 w 657225"/>
                <a:gd name="connsiteY46" fmla="*/ 418624 h 781050"/>
                <a:gd name="connsiteX47" fmla="*/ 113063 w 657225"/>
                <a:gd name="connsiteY47" fmla="*/ 397669 h 781050"/>
                <a:gd name="connsiteX48" fmla="*/ 89250 w 657225"/>
                <a:gd name="connsiteY48" fmla="*/ 386239 h 781050"/>
                <a:gd name="connsiteX49" fmla="*/ 89250 w 657225"/>
                <a:gd name="connsiteY49" fmla="*/ 359569 h 781050"/>
                <a:gd name="connsiteX50" fmla="*/ 113063 w 657225"/>
                <a:gd name="connsiteY50" fmla="*/ 348139 h 781050"/>
                <a:gd name="connsiteX51" fmla="*/ 121635 w 657225"/>
                <a:gd name="connsiteY51" fmla="*/ 327184 h 781050"/>
                <a:gd name="connsiteX52" fmla="*/ 113063 w 657225"/>
                <a:gd name="connsiteY52" fmla="*/ 302419 h 781050"/>
                <a:gd name="connsiteX53" fmla="*/ 132113 w 657225"/>
                <a:gd name="connsiteY53" fmla="*/ 283369 h 781050"/>
                <a:gd name="connsiteX54" fmla="*/ 156878 w 657225"/>
                <a:gd name="connsiteY54" fmla="*/ 291941 h 781050"/>
                <a:gd name="connsiteX55" fmla="*/ 177833 w 657225"/>
                <a:gd name="connsiteY55" fmla="*/ 283369 h 781050"/>
                <a:gd name="connsiteX56" fmla="*/ 189262 w 657225"/>
                <a:gd name="connsiteY56" fmla="*/ 259556 h 781050"/>
                <a:gd name="connsiteX57" fmla="*/ 216885 w 657225"/>
                <a:gd name="connsiteY57" fmla="*/ 259556 h 781050"/>
                <a:gd name="connsiteX58" fmla="*/ 228315 w 657225"/>
                <a:gd name="connsiteY58" fmla="*/ 283369 h 781050"/>
                <a:gd name="connsiteX59" fmla="*/ 249270 w 657225"/>
                <a:gd name="connsiteY59" fmla="*/ 291941 h 781050"/>
                <a:gd name="connsiteX60" fmla="*/ 274035 w 657225"/>
                <a:gd name="connsiteY60" fmla="*/ 283369 h 781050"/>
                <a:gd name="connsiteX61" fmla="*/ 293085 w 657225"/>
                <a:gd name="connsiteY61" fmla="*/ 302419 h 781050"/>
                <a:gd name="connsiteX62" fmla="*/ 284512 w 657225"/>
                <a:gd name="connsiteY62" fmla="*/ 327184 h 781050"/>
                <a:gd name="connsiteX63" fmla="*/ 293085 w 657225"/>
                <a:gd name="connsiteY63" fmla="*/ 348139 h 781050"/>
                <a:gd name="connsiteX64" fmla="*/ 316898 w 657225"/>
                <a:gd name="connsiteY64" fmla="*/ 359569 h 781050"/>
                <a:gd name="connsiteX65" fmla="*/ 315945 w 657225"/>
                <a:gd name="connsiteY65" fmla="*/ 388144 h 781050"/>
                <a:gd name="connsiteX66" fmla="*/ 315945 w 657225"/>
                <a:gd name="connsiteY66" fmla="*/ 388144 h 781050"/>
                <a:gd name="connsiteX67" fmla="*/ 645510 w 657225"/>
                <a:gd name="connsiteY67" fmla="*/ 423386 h 781050"/>
                <a:gd name="connsiteX68" fmla="*/ 579788 w 657225"/>
                <a:gd name="connsiteY68" fmla="*/ 309086 h 781050"/>
                <a:gd name="connsiteX69" fmla="*/ 579788 w 657225"/>
                <a:gd name="connsiteY69" fmla="*/ 304324 h 781050"/>
                <a:gd name="connsiteX70" fmla="*/ 439770 w 657225"/>
                <a:gd name="connsiteY70" fmla="*/ 47149 h 781050"/>
                <a:gd name="connsiteX71" fmla="*/ 147353 w 657225"/>
                <a:gd name="connsiteY71" fmla="*/ 47149 h 781050"/>
                <a:gd name="connsiteX72" fmla="*/ 7335 w 657225"/>
                <a:gd name="connsiteY72" fmla="*/ 304324 h 781050"/>
                <a:gd name="connsiteX73" fmla="*/ 119730 w 657225"/>
                <a:gd name="connsiteY73" fmla="*/ 534829 h 781050"/>
                <a:gd name="connsiteX74" fmla="*/ 119730 w 657225"/>
                <a:gd name="connsiteY74" fmla="*/ 775811 h 781050"/>
                <a:gd name="connsiteX75" fmla="*/ 420720 w 657225"/>
                <a:gd name="connsiteY75" fmla="*/ 775811 h 781050"/>
                <a:gd name="connsiteX76" fmla="*/ 420720 w 657225"/>
                <a:gd name="connsiteY76" fmla="*/ 661511 h 781050"/>
                <a:gd name="connsiteX77" fmla="*/ 467393 w 657225"/>
                <a:gd name="connsiteY77" fmla="*/ 661511 h 781050"/>
                <a:gd name="connsiteX78" fmla="*/ 547402 w 657225"/>
                <a:gd name="connsiteY78" fmla="*/ 628174 h 781050"/>
                <a:gd name="connsiteX79" fmla="*/ 579788 w 657225"/>
                <a:gd name="connsiteY79" fmla="*/ 547211 h 781050"/>
                <a:gd name="connsiteX80" fmla="*/ 579788 w 657225"/>
                <a:gd name="connsiteY80" fmla="*/ 490061 h 781050"/>
                <a:gd name="connsiteX81" fmla="*/ 621698 w 657225"/>
                <a:gd name="connsiteY81" fmla="*/ 490061 h 781050"/>
                <a:gd name="connsiteX82" fmla="*/ 645510 w 657225"/>
                <a:gd name="connsiteY82" fmla="*/ 42338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657225" h="781050">
                  <a:moveTo>
                    <a:pt x="435960" y="194786"/>
                  </a:moveTo>
                  <a:lnTo>
                    <a:pt x="412148" y="206216"/>
                  </a:lnTo>
                  <a:cubicBezTo>
                    <a:pt x="410243" y="213836"/>
                    <a:pt x="406433" y="220504"/>
                    <a:pt x="402623" y="227171"/>
                  </a:cubicBezTo>
                  <a:lnTo>
                    <a:pt x="411195" y="251936"/>
                  </a:lnTo>
                  <a:lnTo>
                    <a:pt x="392145" y="270986"/>
                  </a:lnTo>
                  <a:lnTo>
                    <a:pt x="367380" y="262414"/>
                  </a:lnTo>
                  <a:cubicBezTo>
                    <a:pt x="360712" y="266224"/>
                    <a:pt x="354045" y="269081"/>
                    <a:pt x="346425" y="270986"/>
                  </a:cubicBezTo>
                  <a:lnTo>
                    <a:pt x="334995" y="293846"/>
                  </a:lnTo>
                  <a:lnTo>
                    <a:pt x="308325" y="293846"/>
                  </a:lnTo>
                  <a:lnTo>
                    <a:pt x="296895" y="270034"/>
                  </a:lnTo>
                  <a:cubicBezTo>
                    <a:pt x="289275" y="268129"/>
                    <a:pt x="282608" y="265271"/>
                    <a:pt x="275940" y="261461"/>
                  </a:cubicBezTo>
                  <a:lnTo>
                    <a:pt x="251175" y="270034"/>
                  </a:lnTo>
                  <a:lnTo>
                    <a:pt x="232125" y="250984"/>
                  </a:lnTo>
                  <a:lnTo>
                    <a:pt x="240698" y="226219"/>
                  </a:lnTo>
                  <a:cubicBezTo>
                    <a:pt x="236887" y="219551"/>
                    <a:pt x="234030" y="212884"/>
                    <a:pt x="232125" y="205264"/>
                  </a:cubicBezTo>
                  <a:lnTo>
                    <a:pt x="208312" y="193834"/>
                  </a:lnTo>
                  <a:lnTo>
                    <a:pt x="208312" y="167164"/>
                  </a:lnTo>
                  <a:lnTo>
                    <a:pt x="232125" y="155734"/>
                  </a:lnTo>
                  <a:cubicBezTo>
                    <a:pt x="234030" y="148114"/>
                    <a:pt x="236887" y="141446"/>
                    <a:pt x="240698" y="134779"/>
                  </a:cubicBezTo>
                  <a:lnTo>
                    <a:pt x="233078" y="110014"/>
                  </a:lnTo>
                  <a:lnTo>
                    <a:pt x="252128" y="90964"/>
                  </a:lnTo>
                  <a:lnTo>
                    <a:pt x="276893" y="99536"/>
                  </a:lnTo>
                  <a:cubicBezTo>
                    <a:pt x="283560" y="95726"/>
                    <a:pt x="290228" y="92869"/>
                    <a:pt x="297848" y="90964"/>
                  </a:cubicBezTo>
                  <a:lnTo>
                    <a:pt x="309278" y="67151"/>
                  </a:lnTo>
                  <a:lnTo>
                    <a:pt x="335948" y="67151"/>
                  </a:lnTo>
                  <a:lnTo>
                    <a:pt x="347378" y="90011"/>
                  </a:lnTo>
                  <a:cubicBezTo>
                    <a:pt x="354998" y="91916"/>
                    <a:pt x="361665" y="94774"/>
                    <a:pt x="368333" y="98584"/>
                  </a:cubicBezTo>
                  <a:lnTo>
                    <a:pt x="393098" y="90011"/>
                  </a:lnTo>
                  <a:lnTo>
                    <a:pt x="412148" y="109061"/>
                  </a:lnTo>
                  <a:lnTo>
                    <a:pt x="403575" y="133826"/>
                  </a:lnTo>
                  <a:cubicBezTo>
                    <a:pt x="407385" y="140494"/>
                    <a:pt x="410243" y="147161"/>
                    <a:pt x="412148" y="154781"/>
                  </a:cubicBezTo>
                  <a:lnTo>
                    <a:pt x="435960" y="166211"/>
                  </a:lnTo>
                  <a:lnTo>
                    <a:pt x="435960" y="194786"/>
                  </a:lnTo>
                  <a:close/>
                  <a:moveTo>
                    <a:pt x="315945" y="388144"/>
                  </a:moveTo>
                  <a:lnTo>
                    <a:pt x="292133" y="399574"/>
                  </a:lnTo>
                  <a:cubicBezTo>
                    <a:pt x="290228" y="407194"/>
                    <a:pt x="287370" y="413861"/>
                    <a:pt x="283560" y="420529"/>
                  </a:cubicBezTo>
                  <a:lnTo>
                    <a:pt x="291180" y="445294"/>
                  </a:lnTo>
                  <a:lnTo>
                    <a:pt x="272130" y="464344"/>
                  </a:lnTo>
                  <a:lnTo>
                    <a:pt x="247365" y="455771"/>
                  </a:lnTo>
                  <a:cubicBezTo>
                    <a:pt x="240698" y="459581"/>
                    <a:pt x="234030" y="462439"/>
                    <a:pt x="226410" y="464344"/>
                  </a:cubicBezTo>
                  <a:lnTo>
                    <a:pt x="215933" y="487204"/>
                  </a:lnTo>
                  <a:lnTo>
                    <a:pt x="189262" y="487204"/>
                  </a:lnTo>
                  <a:lnTo>
                    <a:pt x="177833" y="463391"/>
                  </a:lnTo>
                  <a:cubicBezTo>
                    <a:pt x="170213" y="461486"/>
                    <a:pt x="163545" y="458629"/>
                    <a:pt x="156878" y="454819"/>
                  </a:cubicBezTo>
                  <a:lnTo>
                    <a:pt x="132113" y="462439"/>
                  </a:lnTo>
                  <a:lnTo>
                    <a:pt x="113063" y="443389"/>
                  </a:lnTo>
                  <a:lnTo>
                    <a:pt x="121635" y="418624"/>
                  </a:lnTo>
                  <a:cubicBezTo>
                    <a:pt x="117825" y="411956"/>
                    <a:pt x="114967" y="405289"/>
                    <a:pt x="113063" y="397669"/>
                  </a:cubicBezTo>
                  <a:lnTo>
                    <a:pt x="89250" y="386239"/>
                  </a:lnTo>
                  <a:lnTo>
                    <a:pt x="89250" y="359569"/>
                  </a:lnTo>
                  <a:lnTo>
                    <a:pt x="113063" y="348139"/>
                  </a:lnTo>
                  <a:cubicBezTo>
                    <a:pt x="114967" y="340519"/>
                    <a:pt x="117825" y="333851"/>
                    <a:pt x="121635" y="327184"/>
                  </a:cubicBezTo>
                  <a:lnTo>
                    <a:pt x="113063" y="302419"/>
                  </a:lnTo>
                  <a:lnTo>
                    <a:pt x="132113" y="283369"/>
                  </a:lnTo>
                  <a:lnTo>
                    <a:pt x="156878" y="291941"/>
                  </a:lnTo>
                  <a:cubicBezTo>
                    <a:pt x="163545" y="288131"/>
                    <a:pt x="170213" y="285274"/>
                    <a:pt x="177833" y="283369"/>
                  </a:cubicBezTo>
                  <a:lnTo>
                    <a:pt x="189262" y="259556"/>
                  </a:lnTo>
                  <a:lnTo>
                    <a:pt x="216885" y="259556"/>
                  </a:lnTo>
                  <a:lnTo>
                    <a:pt x="228315" y="283369"/>
                  </a:lnTo>
                  <a:cubicBezTo>
                    <a:pt x="235935" y="285274"/>
                    <a:pt x="242603" y="288131"/>
                    <a:pt x="249270" y="291941"/>
                  </a:cubicBezTo>
                  <a:lnTo>
                    <a:pt x="274035" y="283369"/>
                  </a:lnTo>
                  <a:lnTo>
                    <a:pt x="293085" y="302419"/>
                  </a:lnTo>
                  <a:lnTo>
                    <a:pt x="284512" y="327184"/>
                  </a:lnTo>
                  <a:cubicBezTo>
                    <a:pt x="288323" y="333851"/>
                    <a:pt x="291180" y="340519"/>
                    <a:pt x="293085" y="348139"/>
                  </a:cubicBezTo>
                  <a:lnTo>
                    <a:pt x="316898" y="359569"/>
                  </a:lnTo>
                  <a:lnTo>
                    <a:pt x="315945" y="388144"/>
                  </a:lnTo>
                  <a:lnTo>
                    <a:pt x="315945" y="388144"/>
                  </a:lnTo>
                  <a:close/>
                  <a:moveTo>
                    <a:pt x="645510" y="423386"/>
                  </a:moveTo>
                  <a:lnTo>
                    <a:pt x="579788" y="309086"/>
                  </a:lnTo>
                  <a:lnTo>
                    <a:pt x="579788" y="304324"/>
                  </a:lnTo>
                  <a:cubicBezTo>
                    <a:pt x="583598" y="199549"/>
                    <a:pt x="530258" y="101441"/>
                    <a:pt x="439770" y="47149"/>
                  </a:cubicBezTo>
                  <a:cubicBezTo>
                    <a:pt x="349283" y="-6191"/>
                    <a:pt x="237840" y="-6191"/>
                    <a:pt x="147353" y="47149"/>
                  </a:cubicBezTo>
                  <a:cubicBezTo>
                    <a:pt x="56865" y="100489"/>
                    <a:pt x="3525" y="199549"/>
                    <a:pt x="7335" y="304324"/>
                  </a:cubicBezTo>
                  <a:cubicBezTo>
                    <a:pt x="7335" y="394811"/>
                    <a:pt x="48292" y="479584"/>
                    <a:pt x="119730" y="534829"/>
                  </a:cubicBezTo>
                  <a:lnTo>
                    <a:pt x="119730" y="775811"/>
                  </a:lnTo>
                  <a:lnTo>
                    <a:pt x="420720" y="775811"/>
                  </a:lnTo>
                  <a:lnTo>
                    <a:pt x="420720" y="661511"/>
                  </a:lnTo>
                  <a:lnTo>
                    <a:pt x="467393" y="661511"/>
                  </a:lnTo>
                  <a:cubicBezTo>
                    <a:pt x="497873" y="661511"/>
                    <a:pt x="526448" y="649129"/>
                    <a:pt x="547402" y="628174"/>
                  </a:cubicBezTo>
                  <a:cubicBezTo>
                    <a:pt x="568358" y="606266"/>
                    <a:pt x="579788" y="577691"/>
                    <a:pt x="579788" y="547211"/>
                  </a:cubicBezTo>
                  <a:lnTo>
                    <a:pt x="579788" y="490061"/>
                  </a:lnTo>
                  <a:lnTo>
                    <a:pt x="621698" y="490061"/>
                  </a:lnTo>
                  <a:cubicBezTo>
                    <a:pt x="646463" y="487204"/>
                    <a:pt x="668370" y="458629"/>
                    <a:pt x="645510" y="4233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01FC811-F01B-4ED7-9F24-1751696A49BB}"/>
              </a:ext>
            </a:extLst>
          </p:cNvPr>
          <p:cNvSpPr/>
          <p:nvPr/>
        </p:nvSpPr>
        <p:spPr>
          <a:xfrm>
            <a:off x="3921297" y="4160739"/>
            <a:ext cx="1920240" cy="2011680"/>
          </a:xfrm>
          <a:custGeom>
            <a:avLst/>
            <a:gdLst>
              <a:gd name="connsiteX0" fmla="*/ 118110 w 1181100"/>
              <a:gd name="connsiteY0" fmla="*/ 0 h 2362200"/>
              <a:gd name="connsiteX1" fmla="*/ 1062990 w 1181100"/>
              <a:gd name="connsiteY1" fmla="*/ 0 h 2362200"/>
              <a:gd name="connsiteX2" fmla="*/ 1181100 w 1181100"/>
              <a:gd name="connsiteY2" fmla="*/ 118110 h 2362200"/>
              <a:gd name="connsiteX3" fmla="*/ 1181100 w 1181100"/>
              <a:gd name="connsiteY3" fmla="*/ 2362200 h 2362200"/>
              <a:gd name="connsiteX4" fmla="*/ 590550 w 1181100"/>
              <a:gd name="connsiteY4" fmla="*/ 1771650 h 2362200"/>
              <a:gd name="connsiteX5" fmla="*/ 0 w 1181100"/>
              <a:gd name="connsiteY5" fmla="*/ 2362200 h 2362200"/>
              <a:gd name="connsiteX6" fmla="*/ 0 w 1181100"/>
              <a:gd name="connsiteY6" fmla="*/ 118110 h 2362200"/>
              <a:gd name="connsiteX7" fmla="*/ 118110 w 1181100"/>
              <a:gd name="connsiteY7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100" h="2362200">
                <a:moveTo>
                  <a:pt x="118110" y="0"/>
                </a:moveTo>
                <a:lnTo>
                  <a:pt x="1062990" y="0"/>
                </a:lnTo>
                <a:cubicBezTo>
                  <a:pt x="1127950" y="0"/>
                  <a:pt x="1181100" y="53150"/>
                  <a:pt x="1181100" y="118110"/>
                </a:cubicBezTo>
                <a:lnTo>
                  <a:pt x="1181100" y="2362200"/>
                </a:lnTo>
                <a:lnTo>
                  <a:pt x="590550" y="1771650"/>
                </a:lnTo>
                <a:lnTo>
                  <a:pt x="0" y="2362200"/>
                </a:lnTo>
                <a:lnTo>
                  <a:pt x="0" y="118110"/>
                </a:lnTo>
                <a:cubicBezTo>
                  <a:pt x="0" y="53150"/>
                  <a:pt x="53150" y="0"/>
                  <a:pt x="118110" y="0"/>
                </a:cubicBezTo>
                <a:close/>
              </a:path>
            </a:pathLst>
          </a:custGeom>
          <a:solidFill>
            <a:srgbClr val="1704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26" name="Graphic 25" descr="Briefcase">
            <a:extLst>
              <a:ext uri="{FF2B5EF4-FFF2-40B4-BE49-F238E27FC236}">
                <a16:creationId xmlns:a16="http://schemas.microsoft.com/office/drawing/2014/main" id="{EFBB16B2-8E90-4BBA-BD89-945F3A675757}"/>
              </a:ext>
            </a:extLst>
          </p:cNvPr>
          <p:cNvGrpSpPr/>
          <p:nvPr/>
        </p:nvGrpSpPr>
        <p:grpSpPr>
          <a:xfrm>
            <a:off x="4424217" y="4570839"/>
            <a:ext cx="914400" cy="914400"/>
            <a:chOff x="4424217" y="4570839"/>
            <a:chExt cx="914400" cy="914400"/>
          </a:xfrm>
          <a:solidFill>
            <a:schemeClr val="tx1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581EEAF-728B-4FE0-8478-5A3DA5C2D420}"/>
                </a:ext>
              </a:extLst>
            </p:cNvPr>
            <p:cNvSpPr/>
            <p:nvPr/>
          </p:nvSpPr>
          <p:spPr>
            <a:xfrm>
              <a:off x="4512323" y="5025658"/>
              <a:ext cx="771525" cy="314325"/>
            </a:xfrm>
            <a:custGeom>
              <a:avLst/>
              <a:gdLst>
                <a:gd name="connsiteX0" fmla="*/ 445294 w 771525"/>
                <a:gd name="connsiteY0" fmla="*/ 26194 h 314325"/>
                <a:gd name="connsiteX1" fmla="*/ 407194 w 771525"/>
                <a:gd name="connsiteY1" fmla="*/ 64294 h 314325"/>
                <a:gd name="connsiteX2" fmla="*/ 369094 w 771525"/>
                <a:gd name="connsiteY2" fmla="*/ 64294 h 314325"/>
                <a:gd name="connsiteX3" fmla="*/ 330994 w 771525"/>
                <a:gd name="connsiteY3" fmla="*/ 26194 h 314325"/>
                <a:gd name="connsiteX4" fmla="*/ 330994 w 771525"/>
                <a:gd name="connsiteY4" fmla="*/ 7144 h 314325"/>
                <a:gd name="connsiteX5" fmla="*/ 7144 w 771525"/>
                <a:gd name="connsiteY5" fmla="*/ 7144 h 314325"/>
                <a:gd name="connsiteX6" fmla="*/ 7144 w 771525"/>
                <a:gd name="connsiteY6" fmla="*/ 273844 h 314325"/>
                <a:gd name="connsiteX7" fmla="*/ 45244 w 771525"/>
                <a:gd name="connsiteY7" fmla="*/ 311944 h 314325"/>
                <a:gd name="connsiteX8" fmla="*/ 731044 w 771525"/>
                <a:gd name="connsiteY8" fmla="*/ 311944 h 314325"/>
                <a:gd name="connsiteX9" fmla="*/ 769144 w 771525"/>
                <a:gd name="connsiteY9" fmla="*/ 273844 h 314325"/>
                <a:gd name="connsiteX10" fmla="*/ 769144 w 771525"/>
                <a:gd name="connsiteY10" fmla="*/ 7144 h 314325"/>
                <a:gd name="connsiteX11" fmla="*/ 445294 w 771525"/>
                <a:gd name="connsiteY11" fmla="*/ 7144 h 314325"/>
                <a:gd name="connsiteX12" fmla="*/ 445294 w 771525"/>
                <a:gd name="connsiteY12" fmla="*/ 2619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71525" h="314325">
                  <a:moveTo>
                    <a:pt x="445294" y="26194"/>
                  </a:moveTo>
                  <a:cubicBezTo>
                    <a:pt x="445294" y="47149"/>
                    <a:pt x="428149" y="64294"/>
                    <a:pt x="407194" y="64294"/>
                  </a:cubicBezTo>
                  <a:lnTo>
                    <a:pt x="369094" y="64294"/>
                  </a:lnTo>
                  <a:cubicBezTo>
                    <a:pt x="348139" y="64294"/>
                    <a:pt x="330994" y="47149"/>
                    <a:pt x="330994" y="26194"/>
                  </a:cubicBezTo>
                  <a:lnTo>
                    <a:pt x="330994" y="7144"/>
                  </a:lnTo>
                  <a:lnTo>
                    <a:pt x="7144" y="7144"/>
                  </a:lnTo>
                  <a:lnTo>
                    <a:pt x="7144" y="273844"/>
                  </a:lnTo>
                  <a:cubicBezTo>
                    <a:pt x="7144" y="294799"/>
                    <a:pt x="24289" y="311944"/>
                    <a:pt x="45244" y="311944"/>
                  </a:cubicBezTo>
                  <a:lnTo>
                    <a:pt x="731044" y="311944"/>
                  </a:lnTo>
                  <a:cubicBezTo>
                    <a:pt x="751999" y="311944"/>
                    <a:pt x="769144" y="294799"/>
                    <a:pt x="769144" y="273844"/>
                  </a:cubicBezTo>
                  <a:lnTo>
                    <a:pt x="769144" y="7144"/>
                  </a:lnTo>
                  <a:lnTo>
                    <a:pt x="445294" y="7144"/>
                  </a:lnTo>
                  <a:lnTo>
                    <a:pt x="445294" y="2619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ACC14D0-6EA9-432C-8BF7-1A6F92334B6D}"/>
                </a:ext>
              </a:extLst>
            </p:cNvPr>
            <p:cNvSpPr/>
            <p:nvPr/>
          </p:nvSpPr>
          <p:spPr>
            <a:xfrm>
              <a:off x="4512323" y="4668470"/>
              <a:ext cx="771525" cy="333375"/>
            </a:xfrm>
            <a:custGeom>
              <a:avLst/>
              <a:gdLst>
                <a:gd name="connsiteX0" fmla="*/ 731044 w 771525"/>
                <a:gd name="connsiteY0" fmla="*/ 135731 h 333375"/>
                <a:gd name="connsiteX1" fmla="*/ 540544 w 771525"/>
                <a:gd name="connsiteY1" fmla="*/ 135731 h 333375"/>
                <a:gd name="connsiteX2" fmla="*/ 540544 w 771525"/>
                <a:gd name="connsiteY2" fmla="*/ 73819 h 333375"/>
                <a:gd name="connsiteX3" fmla="*/ 473869 w 771525"/>
                <a:gd name="connsiteY3" fmla="*/ 7144 h 333375"/>
                <a:gd name="connsiteX4" fmla="*/ 302419 w 771525"/>
                <a:gd name="connsiteY4" fmla="*/ 7144 h 333375"/>
                <a:gd name="connsiteX5" fmla="*/ 235744 w 771525"/>
                <a:gd name="connsiteY5" fmla="*/ 73819 h 333375"/>
                <a:gd name="connsiteX6" fmla="*/ 235744 w 771525"/>
                <a:gd name="connsiteY6" fmla="*/ 135731 h 333375"/>
                <a:gd name="connsiteX7" fmla="*/ 45244 w 771525"/>
                <a:gd name="connsiteY7" fmla="*/ 135731 h 333375"/>
                <a:gd name="connsiteX8" fmla="*/ 7144 w 771525"/>
                <a:gd name="connsiteY8" fmla="*/ 173831 h 333375"/>
                <a:gd name="connsiteX9" fmla="*/ 7144 w 771525"/>
                <a:gd name="connsiteY9" fmla="*/ 326231 h 333375"/>
                <a:gd name="connsiteX10" fmla="*/ 330994 w 771525"/>
                <a:gd name="connsiteY10" fmla="*/ 326231 h 333375"/>
                <a:gd name="connsiteX11" fmla="*/ 330994 w 771525"/>
                <a:gd name="connsiteY11" fmla="*/ 307181 h 333375"/>
                <a:gd name="connsiteX12" fmla="*/ 445294 w 771525"/>
                <a:gd name="connsiteY12" fmla="*/ 307181 h 333375"/>
                <a:gd name="connsiteX13" fmla="*/ 445294 w 771525"/>
                <a:gd name="connsiteY13" fmla="*/ 326231 h 333375"/>
                <a:gd name="connsiteX14" fmla="*/ 769144 w 771525"/>
                <a:gd name="connsiteY14" fmla="*/ 326231 h 333375"/>
                <a:gd name="connsiteX15" fmla="*/ 769144 w 771525"/>
                <a:gd name="connsiteY15" fmla="*/ 173831 h 333375"/>
                <a:gd name="connsiteX16" fmla="*/ 731044 w 771525"/>
                <a:gd name="connsiteY16" fmla="*/ 135731 h 333375"/>
                <a:gd name="connsiteX17" fmla="*/ 292894 w 771525"/>
                <a:gd name="connsiteY17" fmla="*/ 135731 h 333375"/>
                <a:gd name="connsiteX18" fmla="*/ 292894 w 771525"/>
                <a:gd name="connsiteY18" fmla="*/ 73819 h 333375"/>
                <a:gd name="connsiteX19" fmla="*/ 302419 w 771525"/>
                <a:gd name="connsiteY19" fmla="*/ 64294 h 333375"/>
                <a:gd name="connsiteX20" fmla="*/ 473869 w 771525"/>
                <a:gd name="connsiteY20" fmla="*/ 64294 h 333375"/>
                <a:gd name="connsiteX21" fmla="*/ 483394 w 771525"/>
                <a:gd name="connsiteY21" fmla="*/ 73819 h 333375"/>
                <a:gd name="connsiteX22" fmla="*/ 483394 w 771525"/>
                <a:gd name="connsiteY22" fmla="*/ 135731 h 333375"/>
                <a:gd name="connsiteX23" fmla="*/ 292894 w 771525"/>
                <a:gd name="connsiteY23" fmla="*/ 135731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771525" h="333375">
                  <a:moveTo>
                    <a:pt x="731044" y="135731"/>
                  </a:moveTo>
                  <a:lnTo>
                    <a:pt x="540544" y="135731"/>
                  </a:lnTo>
                  <a:lnTo>
                    <a:pt x="540544" y="73819"/>
                  </a:lnTo>
                  <a:cubicBezTo>
                    <a:pt x="540544" y="36671"/>
                    <a:pt x="511016" y="7144"/>
                    <a:pt x="473869" y="7144"/>
                  </a:cubicBezTo>
                  <a:lnTo>
                    <a:pt x="302419" y="7144"/>
                  </a:lnTo>
                  <a:cubicBezTo>
                    <a:pt x="265271" y="7144"/>
                    <a:pt x="235744" y="36671"/>
                    <a:pt x="235744" y="73819"/>
                  </a:cubicBezTo>
                  <a:lnTo>
                    <a:pt x="235744" y="135731"/>
                  </a:lnTo>
                  <a:lnTo>
                    <a:pt x="45244" y="135731"/>
                  </a:lnTo>
                  <a:cubicBezTo>
                    <a:pt x="24289" y="135731"/>
                    <a:pt x="7144" y="152876"/>
                    <a:pt x="7144" y="173831"/>
                  </a:cubicBezTo>
                  <a:lnTo>
                    <a:pt x="7144" y="326231"/>
                  </a:lnTo>
                  <a:lnTo>
                    <a:pt x="330994" y="326231"/>
                  </a:lnTo>
                  <a:lnTo>
                    <a:pt x="330994" y="307181"/>
                  </a:lnTo>
                  <a:lnTo>
                    <a:pt x="445294" y="307181"/>
                  </a:lnTo>
                  <a:lnTo>
                    <a:pt x="445294" y="326231"/>
                  </a:lnTo>
                  <a:lnTo>
                    <a:pt x="769144" y="326231"/>
                  </a:lnTo>
                  <a:lnTo>
                    <a:pt x="769144" y="173831"/>
                  </a:lnTo>
                  <a:cubicBezTo>
                    <a:pt x="769144" y="152876"/>
                    <a:pt x="751999" y="135731"/>
                    <a:pt x="731044" y="135731"/>
                  </a:cubicBezTo>
                  <a:moveTo>
                    <a:pt x="292894" y="135731"/>
                  </a:moveTo>
                  <a:lnTo>
                    <a:pt x="292894" y="73819"/>
                  </a:lnTo>
                  <a:cubicBezTo>
                    <a:pt x="292894" y="68104"/>
                    <a:pt x="296704" y="64294"/>
                    <a:pt x="302419" y="64294"/>
                  </a:cubicBezTo>
                  <a:lnTo>
                    <a:pt x="473869" y="64294"/>
                  </a:lnTo>
                  <a:cubicBezTo>
                    <a:pt x="479584" y="64294"/>
                    <a:pt x="483394" y="68104"/>
                    <a:pt x="483394" y="73819"/>
                  </a:cubicBezTo>
                  <a:lnTo>
                    <a:pt x="483394" y="135731"/>
                  </a:lnTo>
                  <a:lnTo>
                    <a:pt x="292894" y="13573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DEA131E1-2B11-46CD-8AAA-472B27C301D9}"/>
              </a:ext>
            </a:extLst>
          </p:cNvPr>
          <p:cNvSpPr/>
          <p:nvPr/>
        </p:nvSpPr>
        <p:spPr>
          <a:xfrm>
            <a:off x="6350464" y="4160739"/>
            <a:ext cx="1920240" cy="2011680"/>
          </a:xfrm>
          <a:custGeom>
            <a:avLst/>
            <a:gdLst>
              <a:gd name="connsiteX0" fmla="*/ 118110 w 1181100"/>
              <a:gd name="connsiteY0" fmla="*/ 0 h 2362200"/>
              <a:gd name="connsiteX1" fmla="*/ 1062990 w 1181100"/>
              <a:gd name="connsiteY1" fmla="*/ 0 h 2362200"/>
              <a:gd name="connsiteX2" fmla="*/ 1181100 w 1181100"/>
              <a:gd name="connsiteY2" fmla="*/ 118110 h 2362200"/>
              <a:gd name="connsiteX3" fmla="*/ 1181100 w 1181100"/>
              <a:gd name="connsiteY3" fmla="*/ 2362200 h 2362200"/>
              <a:gd name="connsiteX4" fmla="*/ 590550 w 1181100"/>
              <a:gd name="connsiteY4" fmla="*/ 1771650 h 2362200"/>
              <a:gd name="connsiteX5" fmla="*/ 0 w 1181100"/>
              <a:gd name="connsiteY5" fmla="*/ 2362200 h 2362200"/>
              <a:gd name="connsiteX6" fmla="*/ 0 w 1181100"/>
              <a:gd name="connsiteY6" fmla="*/ 118110 h 2362200"/>
              <a:gd name="connsiteX7" fmla="*/ 118110 w 1181100"/>
              <a:gd name="connsiteY7" fmla="*/ 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100" h="2362200">
                <a:moveTo>
                  <a:pt x="118110" y="0"/>
                </a:moveTo>
                <a:lnTo>
                  <a:pt x="1062990" y="0"/>
                </a:lnTo>
                <a:cubicBezTo>
                  <a:pt x="1127950" y="0"/>
                  <a:pt x="1181100" y="53150"/>
                  <a:pt x="1181100" y="118110"/>
                </a:cubicBezTo>
                <a:lnTo>
                  <a:pt x="1181100" y="2362200"/>
                </a:lnTo>
                <a:lnTo>
                  <a:pt x="590550" y="1771650"/>
                </a:lnTo>
                <a:lnTo>
                  <a:pt x="0" y="2362200"/>
                </a:lnTo>
                <a:lnTo>
                  <a:pt x="0" y="118110"/>
                </a:lnTo>
                <a:cubicBezTo>
                  <a:pt x="0" y="53150"/>
                  <a:pt x="53150" y="0"/>
                  <a:pt x="118110" y="0"/>
                </a:cubicBezTo>
                <a:close/>
              </a:path>
            </a:pathLst>
          </a:custGeom>
          <a:solidFill>
            <a:srgbClr val="FAD0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30" name="Graphic 32" descr="Checklist">
            <a:extLst>
              <a:ext uri="{FF2B5EF4-FFF2-40B4-BE49-F238E27FC236}">
                <a16:creationId xmlns:a16="http://schemas.microsoft.com/office/drawing/2014/main" id="{AF478B07-FBE0-4B7D-B663-E1DC5FA68E05}"/>
              </a:ext>
            </a:extLst>
          </p:cNvPr>
          <p:cNvGrpSpPr/>
          <p:nvPr/>
        </p:nvGrpSpPr>
        <p:grpSpPr>
          <a:xfrm>
            <a:off x="6853384" y="4570839"/>
            <a:ext cx="914400" cy="914400"/>
            <a:chOff x="6853384" y="4570839"/>
            <a:chExt cx="914400" cy="914400"/>
          </a:xfrm>
          <a:solidFill>
            <a:schemeClr val="tx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57B777F-A2C7-429A-8DAE-6E333B885698}"/>
                </a:ext>
              </a:extLst>
            </p:cNvPr>
            <p:cNvSpPr/>
            <p:nvPr/>
          </p:nvSpPr>
          <p:spPr>
            <a:xfrm>
              <a:off x="7008165" y="4639895"/>
              <a:ext cx="600075" cy="771525"/>
            </a:xfrm>
            <a:custGeom>
              <a:avLst/>
              <a:gdLst>
                <a:gd name="connsiteX0" fmla="*/ 64294 w 600075"/>
                <a:gd name="connsiteY0" fmla="*/ 64294 h 771525"/>
                <a:gd name="connsiteX1" fmla="*/ 540544 w 600075"/>
                <a:gd name="connsiteY1" fmla="*/ 64294 h 771525"/>
                <a:gd name="connsiteX2" fmla="*/ 540544 w 600075"/>
                <a:gd name="connsiteY2" fmla="*/ 711994 h 771525"/>
                <a:gd name="connsiteX3" fmla="*/ 64294 w 600075"/>
                <a:gd name="connsiteY3" fmla="*/ 711994 h 771525"/>
                <a:gd name="connsiteX4" fmla="*/ 64294 w 600075"/>
                <a:gd name="connsiteY4" fmla="*/ 64294 h 771525"/>
                <a:gd name="connsiteX5" fmla="*/ 7144 w 600075"/>
                <a:gd name="connsiteY5" fmla="*/ 769144 h 771525"/>
                <a:gd name="connsiteX6" fmla="*/ 597694 w 600075"/>
                <a:gd name="connsiteY6" fmla="*/ 769144 h 771525"/>
                <a:gd name="connsiteX7" fmla="*/ 597694 w 600075"/>
                <a:gd name="connsiteY7" fmla="*/ 7144 h 771525"/>
                <a:gd name="connsiteX8" fmla="*/ 7144 w 600075"/>
                <a:gd name="connsiteY8" fmla="*/ 7144 h 771525"/>
                <a:gd name="connsiteX9" fmla="*/ 7144 w 600075"/>
                <a:gd name="connsiteY9" fmla="*/ 769144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0075" h="771525">
                  <a:moveTo>
                    <a:pt x="64294" y="64294"/>
                  </a:moveTo>
                  <a:lnTo>
                    <a:pt x="540544" y="64294"/>
                  </a:lnTo>
                  <a:lnTo>
                    <a:pt x="540544" y="711994"/>
                  </a:lnTo>
                  <a:lnTo>
                    <a:pt x="64294" y="711994"/>
                  </a:lnTo>
                  <a:lnTo>
                    <a:pt x="64294" y="64294"/>
                  </a:lnTo>
                  <a:close/>
                  <a:moveTo>
                    <a:pt x="7144" y="769144"/>
                  </a:moveTo>
                  <a:lnTo>
                    <a:pt x="597694" y="769144"/>
                  </a:lnTo>
                  <a:lnTo>
                    <a:pt x="597694" y="7144"/>
                  </a:lnTo>
                  <a:lnTo>
                    <a:pt x="7144" y="7144"/>
                  </a:lnTo>
                  <a:lnTo>
                    <a:pt x="7144" y="769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59B1B6C-5719-4D1A-AF95-BA624A6E7F95}"/>
                </a:ext>
              </a:extLst>
            </p:cNvPr>
            <p:cNvSpPr/>
            <p:nvPr/>
          </p:nvSpPr>
          <p:spPr>
            <a:xfrm>
              <a:off x="7322490" y="4782770"/>
              <a:ext cx="171450" cy="47625"/>
            </a:xfrm>
            <a:custGeom>
              <a:avLst/>
              <a:gdLst>
                <a:gd name="connsiteX0" fmla="*/ 7144 w 171450"/>
                <a:gd name="connsiteY0" fmla="*/ 7144 h 47625"/>
                <a:gd name="connsiteX1" fmla="*/ 169069 w 171450"/>
                <a:gd name="connsiteY1" fmla="*/ 7144 h 47625"/>
                <a:gd name="connsiteX2" fmla="*/ 169069 w 171450"/>
                <a:gd name="connsiteY2" fmla="*/ 45244 h 47625"/>
                <a:gd name="connsiteX3" fmla="*/ 7144 w 171450"/>
                <a:gd name="connsiteY3" fmla="*/ 452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" h="47625">
                  <a:moveTo>
                    <a:pt x="7144" y="7144"/>
                  </a:moveTo>
                  <a:lnTo>
                    <a:pt x="169069" y="7144"/>
                  </a:lnTo>
                  <a:lnTo>
                    <a:pt x="169069" y="45244"/>
                  </a:lnTo>
                  <a:lnTo>
                    <a:pt x="7144" y="452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FF9C6BD-79C5-4520-B394-81C386ADA08A}"/>
                </a:ext>
              </a:extLst>
            </p:cNvPr>
            <p:cNvSpPr/>
            <p:nvPr/>
          </p:nvSpPr>
          <p:spPr>
            <a:xfrm>
              <a:off x="7322490" y="4935170"/>
              <a:ext cx="171450" cy="47625"/>
            </a:xfrm>
            <a:custGeom>
              <a:avLst/>
              <a:gdLst>
                <a:gd name="connsiteX0" fmla="*/ 7144 w 171450"/>
                <a:gd name="connsiteY0" fmla="*/ 7144 h 47625"/>
                <a:gd name="connsiteX1" fmla="*/ 169069 w 171450"/>
                <a:gd name="connsiteY1" fmla="*/ 7144 h 47625"/>
                <a:gd name="connsiteX2" fmla="*/ 169069 w 171450"/>
                <a:gd name="connsiteY2" fmla="*/ 45244 h 47625"/>
                <a:gd name="connsiteX3" fmla="*/ 7144 w 171450"/>
                <a:gd name="connsiteY3" fmla="*/ 452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" h="47625">
                  <a:moveTo>
                    <a:pt x="7144" y="7144"/>
                  </a:moveTo>
                  <a:lnTo>
                    <a:pt x="169069" y="7144"/>
                  </a:lnTo>
                  <a:lnTo>
                    <a:pt x="169069" y="45244"/>
                  </a:lnTo>
                  <a:lnTo>
                    <a:pt x="7144" y="452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E37EDAE-DC63-47DE-AD75-492E6AF4095E}"/>
                </a:ext>
              </a:extLst>
            </p:cNvPr>
            <p:cNvSpPr/>
            <p:nvPr/>
          </p:nvSpPr>
          <p:spPr>
            <a:xfrm>
              <a:off x="7322490" y="5239970"/>
              <a:ext cx="171450" cy="47625"/>
            </a:xfrm>
            <a:custGeom>
              <a:avLst/>
              <a:gdLst>
                <a:gd name="connsiteX0" fmla="*/ 7144 w 171450"/>
                <a:gd name="connsiteY0" fmla="*/ 7144 h 47625"/>
                <a:gd name="connsiteX1" fmla="*/ 169069 w 171450"/>
                <a:gd name="connsiteY1" fmla="*/ 7144 h 47625"/>
                <a:gd name="connsiteX2" fmla="*/ 169069 w 171450"/>
                <a:gd name="connsiteY2" fmla="*/ 45244 h 47625"/>
                <a:gd name="connsiteX3" fmla="*/ 7144 w 171450"/>
                <a:gd name="connsiteY3" fmla="*/ 452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" h="47625">
                  <a:moveTo>
                    <a:pt x="7144" y="7144"/>
                  </a:moveTo>
                  <a:lnTo>
                    <a:pt x="169069" y="7144"/>
                  </a:lnTo>
                  <a:lnTo>
                    <a:pt x="169069" y="45244"/>
                  </a:lnTo>
                  <a:lnTo>
                    <a:pt x="7144" y="452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F40F5BD-8193-4FAF-BC3C-29DFA25685B2}"/>
                </a:ext>
              </a:extLst>
            </p:cNvPr>
            <p:cNvSpPr/>
            <p:nvPr/>
          </p:nvSpPr>
          <p:spPr>
            <a:xfrm>
              <a:off x="7322490" y="5087570"/>
              <a:ext cx="171450" cy="47625"/>
            </a:xfrm>
            <a:custGeom>
              <a:avLst/>
              <a:gdLst>
                <a:gd name="connsiteX0" fmla="*/ 7144 w 171450"/>
                <a:gd name="connsiteY0" fmla="*/ 7144 h 47625"/>
                <a:gd name="connsiteX1" fmla="*/ 169069 w 171450"/>
                <a:gd name="connsiteY1" fmla="*/ 7144 h 47625"/>
                <a:gd name="connsiteX2" fmla="*/ 169069 w 171450"/>
                <a:gd name="connsiteY2" fmla="*/ 45244 h 47625"/>
                <a:gd name="connsiteX3" fmla="*/ 7144 w 171450"/>
                <a:gd name="connsiteY3" fmla="*/ 452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" h="47625">
                  <a:moveTo>
                    <a:pt x="7144" y="7144"/>
                  </a:moveTo>
                  <a:lnTo>
                    <a:pt x="169069" y="7144"/>
                  </a:lnTo>
                  <a:lnTo>
                    <a:pt x="169069" y="45244"/>
                  </a:lnTo>
                  <a:lnTo>
                    <a:pt x="7144" y="452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3DAB131-773B-4842-A678-2105E6E40874}"/>
                </a:ext>
              </a:extLst>
            </p:cNvPr>
            <p:cNvSpPr/>
            <p:nvPr/>
          </p:nvSpPr>
          <p:spPr>
            <a:xfrm>
              <a:off x="7122465" y="4735145"/>
              <a:ext cx="152400" cy="123825"/>
            </a:xfrm>
            <a:custGeom>
              <a:avLst/>
              <a:gdLst>
                <a:gd name="connsiteX0" fmla="*/ 148114 w 152400"/>
                <a:gd name="connsiteY0" fmla="*/ 33814 h 123825"/>
                <a:gd name="connsiteX1" fmla="*/ 121444 w 152400"/>
                <a:gd name="connsiteY1" fmla="*/ 7144 h 123825"/>
                <a:gd name="connsiteX2" fmla="*/ 58579 w 152400"/>
                <a:gd name="connsiteY2" fmla="*/ 70009 h 123825"/>
                <a:gd name="connsiteX3" fmla="*/ 33814 w 152400"/>
                <a:gd name="connsiteY3" fmla="*/ 45244 h 123825"/>
                <a:gd name="connsiteX4" fmla="*/ 7144 w 152400"/>
                <a:gd name="connsiteY4" fmla="*/ 71914 h 123825"/>
                <a:gd name="connsiteX5" fmla="*/ 58579 w 152400"/>
                <a:gd name="connsiteY5" fmla="*/ 1233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400" h="123825">
                  <a:moveTo>
                    <a:pt x="148114" y="33814"/>
                  </a:moveTo>
                  <a:lnTo>
                    <a:pt x="121444" y="7144"/>
                  </a:lnTo>
                  <a:lnTo>
                    <a:pt x="58579" y="70009"/>
                  </a:lnTo>
                  <a:lnTo>
                    <a:pt x="33814" y="45244"/>
                  </a:lnTo>
                  <a:lnTo>
                    <a:pt x="7144" y="71914"/>
                  </a:lnTo>
                  <a:lnTo>
                    <a:pt x="58579" y="12334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4BAA66D0-8434-4E19-8106-BEEBF9C29203}"/>
                </a:ext>
              </a:extLst>
            </p:cNvPr>
            <p:cNvSpPr/>
            <p:nvPr/>
          </p:nvSpPr>
          <p:spPr>
            <a:xfrm>
              <a:off x="7122465" y="4887545"/>
              <a:ext cx="152400" cy="123825"/>
            </a:xfrm>
            <a:custGeom>
              <a:avLst/>
              <a:gdLst>
                <a:gd name="connsiteX0" fmla="*/ 148114 w 152400"/>
                <a:gd name="connsiteY0" fmla="*/ 33814 h 123825"/>
                <a:gd name="connsiteX1" fmla="*/ 121444 w 152400"/>
                <a:gd name="connsiteY1" fmla="*/ 7144 h 123825"/>
                <a:gd name="connsiteX2" fmla="*/ 58579 w 152400"/>
                <a:gd name="connsiteY2" fmla="*/ 70009 h 123825"/>
                <a:gd name="connsiteX3" fmla="*/ 33814 w 152400"/>
                <a:gd name="connsiteY3" fmla="*/ 45244 h 123825"/>
                <a:gd name="connsiteX4" fmla="*/ 7144 w 152400"/>
                <a:gd name="connsiteY4" fmla="*/ 71914 h 123825"/>
                <a:gd name="connsiteX5" fmla="*/ 58579 w 152400"/>
                <a:gd name="connsiteY5" fmla="*/ 1233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400" h="123825">
                  <a:moveTo>
                    <a:pt x="148114" y="33814"/>
                  </a:moveTo>
                  <a:lnTo>
                    <a:pt x="121444" y="7144"/>
                  </a:lnTo>
                  <a:lnTo>
                    <a:pt x="58579" y="70009"/>
                  </a:lnTo>
                  <a:lnTo>
                    <a:pt x="33814" y="45244"/>
                  </a:lnTo>
                  <a:lnTo>
                    <a:pt x="7144" y="71914"/>
                  </a:lnTo>
                  <a:lnTo>
                    <a:pt x="58579" y="12334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A1F0701-1A2B-4F24-8662-319A3F59E938}"/>
                </a:ext>
              </a:extLst>
            </p:cNvPr>
            <p:cNvSpPr/>
            <p:nvPr/>
          </p:nvSpPr>
          <p:spPr>
            <a:xfrm>
              <a:off x="7122465" y="5039945"/>
              <a:ext cx="152400" cy="123825"/>
            </a:xfrm>
            <a:custGeom>
              <a:avLst/>
              <a:gdLst>
                <a:gd name="connsiteX0" fmla="*/ 148114 w 152400"/>
                <a:gd name="connsiteY0" fmla="*/ 33814 h 123825"/>
                <a:gd name="connsiteX1" fmla="*/ 121444 w 152400"/>
                <a:gd name="connsiteY1" fmla="*/ 7144 h 123825"/>
                <a:gd name="connsiteX2" fmla="*/ 58579 w 152400"/>
                <a:gd name="connsiteY2" fmla="*/ 70009 h 123825"/>
                <a:gd name="connsiteX3" fmla="*/ 33814 w 152400"/>
                <a:gd name="connsiteY3" fmla="*/ 45244 h 123825"/>
                <a:gd name="connsiteX4" fmla="*/ 7144 w 152400"/>
                <a:gd name="connsiteY4" fmla="*/ 71914 h 123825"/>
                <a:gd name="connsiteX5" fmla="*/ 58579 w 152400"/>
                <a:gd name="connsiteY5" fmla="*/ 1233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400" h="123825">
                  <a:moveTo>
                    <a:pt x="148114" y="33814"/>
                  </a:moveTo>
                  <a:lnTo>
                    <a:pt x="121444" y="7144"/>
                  </a:lnTo>
                  <a:lnTo>
                    <a:pt x="58579" y="70009"/>
                  </a:lnTo>
                  <a:lnTo>
                    <a:pt x="33814" y="45244"/>
                  </a:lnTo>
                  <a:lnTo>
                    <a:pt x="7144" y="71914"/>
                  </a:lnTo>
                  <a:lnTo>
                    <a:pt x="58579" y="12334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A0D3633-B162-42DF-BF4F-173F69526B7A}"/>
                </a:ext>
              </a:extLst>
            </p:cNvPr>
            <p:cNvSpPr/>
            <p:nvPr/>
          </p:nvSpPr>
          <p:spPr>
            <a:xfrm>
              <a:off x="7122465" y="5190440"/>
              <a:ext cx="152400" cy="123825"/>
            </a:xfrm>
            <a:custGeom>
              <a:avLst/>
              <a:gdLst>
                <a:gd name="connsiteX0" fmla="*/ 148114 w 152400"/>
                <a:gd name="connsiteY0" fmla="*/ 33814 h 123825"/>
                <a:gd name="connsiteX1" fmla="*/ 121444 w 152400"/>
                <a:gd name="connsiteY1" fmla="*/ 7144 h 123825"/>
                <a:gd name="connsiteX2" fmla="*/ 58579 w 152400"/>
                <a:gd name="connsiteY2" fmla="*/ 70009 h 123825"/>
                <a:gd name="connsiteX3" fmla="*/ 33814 w 152400"/>
                <a:gd name="connsiteY3" fmla="*/ 45244 h 123825"/>
                <a:gd name="connsiteX4" fmla="*/ 7144 w 152400"/>
                <a:gd name="connsiteY4" fmla="*/ 71914 h 123825"/>
                <a:gd name="connsiteX5" fmla="*/ 58579 w 152400"/>
                <a:gd name="connsiteY5" fmla="*/ 123349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400" h="123825">
                  <a:moveTo>
                    <a:pt x="148114" y="33814"/>
                  </a:moveTo>
                  <a:lnTo>
                    <a:pt x="121444" y="7144"/>
                  </a:lnTo>
                  <a:lnTo>
                    <a:pt x="58579" y="70009"/>
                  </a:lnTo>
                  <a:lnTo>
                    <a:pt x="33814" y="45244"/>
                  </a:lnTo>
                  <a:lnTo>
                    <a:pt x="7144" y="71914"/>
                  </a:lnTo>
                  <a:lnTo>
                    <a:pt x="58579" y="12334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FE62B4DD-2406-491D-AE2E-6B59C41722B1}"/>
              </a:ext>
            </a:extLst>
          </p:cNvPr>
          <p:cNvSpPr/>
          <p:nvPr/>
        </p:nvSpPr>
        <p:spPr>
          <a:xfrm>
            <a:off x="619965" y="2296382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3605D11-E800-4797-8F90-10159F10E446}"/>
              </a:ext>
            </a:extLst>
          </p:cNvPr>
          <p:cNvSpPr/>
          <p:nvPr/>
        </p:nvSpPr>
        <p:spPr>
          <a:xfrm>
            <a:off x="619965" y="191958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119E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4E951D7-38B2-436A-8495-C1F0C1221E3F}"/>
              </a:ext>
            </a:extLst>
          </p:cNvPr>
          <p:cNvSpPr/>
          <p:nvPr/>
        </p:nvSpPr>
        <p:spPr>
          <a:xfrm>
            <a:off x="620595" y="446915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1704E8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A31FAED-AC6C-44EF-8893-655BE1425597}"/>
              </a:ext>
            </a:extLst>
          </p:cNvPr>
          <p:cNvSpPr/>
          <p:nvPr/>
        </p:nvSpPr>
        <p:spPr>
          <a:xfrm>
            <a:off x="620595" y="4849880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A1C6E03-5CC3-499D-83C8-F368FB4D6BB4}"/>
              </a:ext>
            </a:extLst>
          </p:cNvPr>
          <p:cNvSpPr/>
          <p:nvPr/>
        </p:nvSpPr>
        <p:spPr>
          <a:xfrm>
            <a:off x="10119360" y="19185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F0090B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423E912-C826-4158-B71B-BD19B3155001}"/>
              </a:ext>
            </a:extLst>
          </p:cNvPr>
          <p:cNvSpPr/>
          <p:nvPr/>
        </p:nvSpPr>
        <p:spPr>
          <a:xfrm>
            <a:off x="8839200" y="2297458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77B8F1F-FD39-43BD-9615-1DACBC6CBBFA}"/>
              </a:ext>
            </a:extLst>
          </p:cNvPr>
          <p:cNvSpPr/>
          <p:nvPr/>
        </p:nvSpPr>
        <p:spPr>
          <a:xfrm>
            <a:off x="10119318" y="446961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FAD01A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CB5B7DD-BE53-4B1D-B7A9-14DE73E78038}"/>
              </a:ext>
            </a:extLst>
          </p:cNvPr>
          <p:cNvSpPr/>
          <p:nvPr/>
        </p:nvSpPr>
        <p:spPr>
          <a:xfrm>
            <a:off x="8839158" y="484942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203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Lamiye</cp:lastModifiedBy>
  <cp:revision>205</cp:revision>
  <dcterms:created xsi:type="dcterms:W3CDTF">2022-03-04T06:43:57Z</dcterms:created>
  <dcterms:modified xsi:type="dcterms:W3CDTF">2022-05-06T09:39:44Z</dcterms:modified>
</cp:coreProperties>
</file>