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3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10" orient="horz" pos="1464" userDrawn="1">
          <p15:clr>
            <a:srgbClr val="A4A3A4"/>
          </p15:clr>
        </p15:guide>
        <p15:guide id="11" pos="21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100"/>
    <a:srgbClr val="F5C12E"/>
    <a:srgbClr val="FF2D2D"/>
    <a:srgbClr val="3D444D"/>
    <a:srgbClr val="4D555B"/>
    <a:srgbClr val="474E53"/>
    <a:srgbClr val="FF0D0D"/>
    <a:srgbClr val="F20000"/>
    <a:srgbClr val="35396F"/>
    <a:srgbClr val="4C53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2" d="100"/>
          <a:sy n="82" d="100"/>
        </p:scale>
        <p:origin x="6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orient="horz" pos="1464"/>
        <p:guide pos="21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261360" y="694161"/>
            <a:ext cx="56692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TRAFFIC LIGHTS INFOGRAPHIC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A1B5779-3764-961E-AE5D-E68F5486DBC7}"/>
              </a:ext>
            </a:extLst>
          </p:cNvPr>
          <p:cNvGrpSpPr/>
          <p:nvPr/>
        </p:nvGrpSpPr>
        <p:grpSpPr>
          <a:xfrm>
            <a:off x="1917499" y="2348973"/>
            <a:ext cx="2875216" cy="3086100"/>
            <a:chOff x="1917499" y="2348973"/>
            <a:chExt cx="2875216" cy="30861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A0A7E3E-AFCF-4E84-909F-13CD13BAAE0A}"/>
                </a:ext>
              </a:extLst>
            </p:cNvPr>
            <p:cNvSpPr/>
            <p:nvPr/>
          </p:nvSpPr>
          <p:spPr>
            <a:xfrm>
              <a:off x="1917499" y="260614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580358 w 580358"/>
                <a:gd name="connsiteY2" fmla="*/ 720520 h 733732"/>
                <a:gd name="connsiteX3" fmla="*/ 528700 w 580358"/>
                <a:gd name="connsiteY3" fmla="*/ 732543 h 733732"/>
                <a:gd name="connsiteX4" fmla="*/ 293179 w 580358"/>
                <a:gd name="connsiteY4" fmla="*/ 541783 h 733732"/>
                <a:gd name="connsiteX5" fmla="*/ 293179 w 580358"/>
                <a:gd name="connsiteY5" fmla="*/ 498920 h 733732"/>
                <a:gd name="connsiteX6" fmla="*/ 214312 w 580358"/>
                <a:gd name="connsiteY6" fmla="*/ 348044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lnTo>
                    <a:pt x="580358" y="720520"/>
                  </a:lnTo>
                  <a:cubicBezTo>
                    <a:pt x="563702" y="726649"/>
                    <a:pt x="546351" y="730691"/>
                    <a:pt x="528700" y="732543"/>
                  </a:cubicBezTo>
                  <a:cubicBezTo>
                    <a:pt x="410987" y="744904"/>
                    <a:pt x="305541" y="659496"/>
                    <a:pt x="293179" y="541783"/>
                  </a:cubicBezTo>
                  <a:cubicBezTo>
                    <a:pt x="293179" y="541783"/>
                    <a:pt x="293179" y="506636"/>
                    <a:pt x="293179" y="498920"/>
                  </a:cubicBezTo>
                  <a:cubicBezTo>
                    <a:pt x="291465" y="450486"/>
                    <a:pt x="278606" y="373762"/>
                    <a:pt x="214312" y="348044"/>
                  </a:cubicBezTo>
                  <a:cubicBezTo>
                    <a:pt x="19288" y="27089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D444D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2EBE873-B013-43F6-BCEA-06170DBCEF8E}"/>
                </a:ext>
              </a:extLst>
            </p:cNvPr>
            <p:cNvSpPr/>
            <p:nvPr/>
          </p:nvSpPr>
          <p:spPr>
            <a:xfrm>
              <a:off x="1917499" y="346339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580358 w 580358"/>
                <a:gd name="connsiteY2" fmla="*/ 720520 h 733732"/>
                <a:gd name="connsiteX3" fmla="*/ 528700 w 580358"/>
                <a:gd name="connsiteY3" fmla="*/ 732543 h 733732"/>
                <a:gd name="connsiteX4" fmla="*/ 293179 w 580358"/>
                <a:gd name="connsiteY4" fmla="*/ 541783 h 733732"/>
                <a:gd name="connsiteX5" fmla="*/ 293179 w 580358"/>
                <a:gd name="connsiteY5" fmla="*/ 498920 h 733732"/>
                <a:gd name="connsiteX6" fmla="*/ 214312 w 580358"/>
                <a:gd name="connsiteY6" fmla="*/ 348044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lnTo>
                    <a:pt x="580358" y="720520"/>
                  </a:lnTo>
                  <a:cubicBezTo>
                    <a:pt x="563702" y="726649"/>
                    <a:pt x="546351" y="730691"/>
                    <a:pt x="528700" y="732543"/>
                  </a:cubicBezTo>
                  <a:cubicBezTo>
                    <a:pt x="410987" y="744904"/>
                    <a:pt x="305541" y="659496"/>
                    <a:pt x="293179" y="541783"/>
                  </a:cubicBezTo>
                  <a:cubicBezTo>
                    <a:pt x="293179" y="541783"/>
                    <a:pt x="293179" y="506636"/>
                    <a:pt x="293179" y="498920"/>
                  </a:cubicBezTo>
                  <a:cubicBezTo>
                    <a:pt x="291465" y="450486"/>
                    <a:pt x="278606" y="373762"/>
                    <a:pt x="214312" y="348044"/>
                  </a:cubicBezTo>
                  <a:cubicBezTo>
                    <a:pt x="19288" y="27089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D444D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C8D586A-A304-4551-923A-2CA56D44A3DD}"/>
                </a:ext>
              </a:extLst>
            </p:cNvPr>
            <p:cNvSpPr/>
            <p:nvPr/>
          </p:nvSpPr>
          <p:spPr>
            <a:xfrm>
              <a:off x="1917499" y="4363511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580358 w 580358"/>
                <a:gd name="connsiteY2" fmla="*/ 720519 h 733732"/>
                <a:gd name="connsiteX3" fmla="*/ 528700 w 580358"/>
                <a:gd name="connsiteY3" fmla="*/ 732543 h 733732"/>
                <a:gd name="connsiteX4" fmla="*/ 293179 w 580358"/>
                <a:gd name="connsiteY4" fmla="*/ 541783 h 733732"/>
                <a:gd name="connsiteX5" fmla="*/ 293179 w 580358"/>
                <a:gd name="connsiteY5" fmla="*/ 498920 h 733732"/>
                <a:gd name="connsiteX6" fmla="*/ 214312 w 580358"/>
                <a:gd name="connsiteY6" fmla="*/ 348045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lnTo>
                    <a:pt x="580358" y="720519"/>
                  </a:lnTo>
                  <a:cubicBezTo>
                    <a:pt x="563702" y="726649"/>
                    <a:pt x="546351" y="730691"/>
                    <a:pt x="528700" y="732543"/>
                  </a:cubicBezTo>
                  <a:cubicBezTo>
                    <a:pt x="410987" y="744904"/>
                    <a:pt x="305541" y="659496"/>
                    <a:pt x="293179" y="541783"/>
                  </a:cubicBezTo>
                  <a:cubicBezTo>
                    <a:pt x="293179" y="541783"/>
                    <a:pt x="293179" y="506636"/>
                    <a:pt x="293179" y="498920"/>
                  </a:cubicBezTo>
                  <a:cubicBezTo>
                    <a:pt x="291465" y="450486"/>
                    <a:pt x="278606" y="373762"/>
                    <a:pt x="214312" y="348045"/>
                  </a:cubicBezTo>
                  <a:cubicBezTo>
                    <a:pt x="19288" y="27089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D444D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5222A67-F290-4452-B496-CF87352ACAE1}"/>
                </a:ext>
              </a:extLst>
            </p:cNvPr>
            <p:cNvSpPr/>
            <p:nvPr/>
          </p:nvSpPr>
          <p:spPr>
            <a:xfrm>
              <a:off x="4212357" y="260614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366046 w 580358"/>
                <a:gd name="connsiteY2" fmla="*/ 348044 h 733732"/>
                <a:gd name="connsiteX3" fmla="*/ 287179 w 580358"/>
                <a:gd name="connsiteY3" fmla="*/ 498920 h 733732"/>
                <a:gd name="connsiteX4" fmla="*/ 287179 w 580358"/>
                <a:gd name="connsiteY4" fmla="*/ 541783 h 733732"/>
                <a:gd name="connsiteX5" fmla="*/ 51658 w 580358"/>
                <a:gd name="connsiteY5" fmla="*/ 732543 h 733732"/>
                <a:gd name="connsiteX6" fmla="*/ 0 w 580358"/>
                <a:gd name="connsiteY6" fmla="*/ 720520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cubicBezTo>
                    <a:pt x="580358" y="0"/>
                    <a:pt x="561070" y="270892"/>
                    <a:pt x="366046" y="348044"/>
                  </a:cubicBezTo>
                  <a:cubicBezTo>
                    <a:pt x="301752" y="373762"/>
                    <a:pt x="288893" y="450486"/>
                    <a:pt x="287179" y="498920"/>
                  </a:cubicBezTo>
                  <a:cubicBezTo>
                    <a:pt x="287179" y="506636"/>
                    <a:pt x="287179" y="541783"/>
                    <a:pt x="287179" y="541783"/>
                  </a:cubicBezTo>
                  <a:cubicBezTo>
                    <a:pt x="274817" y="659496"/>
                    <a:pt x="169371" y="744904"/>
                    <a:pt x="51658" y="732543"/>
                  </a:cubicBezTo>
                  <a:cubicBezTo>
                    <a:pt x="34007" y="730691"/>
                    <a:pt x="16656" y="726649"/>
                    <a:pt x="0" y="72052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D444D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F413A23-A184-49CE-9E1F-03A973B7EF82}"/>
                </a:ext>
              </a:extLst>
            </p:cNvPr>
            <p:cNvSpPr/>
            <p:nvPr/>
          </p:nvSpPr>
          <p:spPr>
            <a:xfrm>
              <a:off x="4212357" y="346339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366046 w 580358"/>
                <a:gd name="connsiteY2" fmla="*/ 348044 h 733732"/>
                <a:gd name="connsiteX3" fmla="*/ 287179 w 580358"/>
                <a:gd name="connsiteY3" fmla="*/ 498920 h 733732"/>
                <a:gd name="connsiteX4" fmla="*/ 287179 w 580358"/>
                <a:gd name="connsiteY4" fmla="*/ 541783 h 733732"/>
                <a:gd name="connsiteX5" fmla="*/ 51658 w 580358"/>
                <a:gd name="connsiteY5" fmla="*/ 732543 h 733732"/>
                <a:gd name="connsiteX6" fmla="*/ 0 w 580358"/>
                <a:gd name="connsiteY6" fmla="*/ 720520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cubicBezTo>
                    <a:pt x="580358" y="0"/>
                    <a:pt x="561070" y="270892"/>
                    <a:pt x="366046" y="348044"/>
                  </a:cubicBezTo>
                  <a:cubicBezTo>
                    <a:pt x="301752" y="373762"/>
                    <a:pt x="288893" y="450486"/>
                    <a:pt x="287179" y="498920"/>
                  </a:cubicBezTo>
                  <a:cubicBezTo>
                    <a:pt x="287179" y="506636"/>
                    <a:pt x="287179" y="541783"/>
                    <a:pt x="287179" y="541783"/>
                  </a:cubicBezTo>
                  <a:cubicBezTo>
                    <a:pt x="274817" y="659496"/>
                    <a:pt x="169371" y="744904"/>
                    <a:pt x="51658" y="732543"/>
                  </a:cubicBezTo>
                  <a:cubicBezTo>
                    <a:pt x="34007" y="730691"/>
                    <a:pt x="16656" y="726649"/>
                    <a:pt x="0" y="72052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D444D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9E0B4BF-8706-44B7-9F3F-BA00CB41527F}"/>
                </a:ext>
              </a:extLst>
            </p:cNvPr>
            <p:cNvSpPr/>
            <p:nvPr/>
          </p:nvSpPr>
          <p:spPr>
            <a:xfrm>
              <a:off x="4212357" y="4363511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366046 w 580358"/>
                <a:gd name="connsiteY2" fmla="*/ 348045 h 733732"/>
                <a:gd name="connsiteX3" fmla="*/ 287179 w 580358"/>
                <a:gd name="connsiteY3" fmla="*/ 498920 h 733732"/>
                <a:gd name="connsiteX4" fmla="*/ 287179 w 580358"/>
                <a:gd name="connsiteY4" fmla="*/ 541783 h 733732"/>
                <a:gd name="connsiteX5" fmla="*/ 51658 w 580358"/>
                <a:gd name="connsiteY5" fmla="*/ 732543 h 733732"/>
                <a:gd name="connsiteX6" fmla="*/ 0 w 580358"/>
                <a:gd name="connsiteY6" fmla="*/ 720519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cubicBezTo>
                    <a:pt x="580358" y="0"/>
                    <a:pt x="561070" y="270892"/>
                    <a:pt x="366046" y="348045"/>
                  </a:cubicBezTo>
                  <a:cubicBezTo>
                    <a:pt x="301752" y="373762"/>
                    <a:pt x="288893" y="450486"/>
                    <a:pt x="287179" y="498920"/>
                  </a:cubicBezTo>
                  <a:cubicBezTo>
                    <a:pt x="287179" y="506636"/>
                    <a:pt x="287179" y="541783"/>
                    <a:pt x="287179" y="541783"/>
                  </a:cubicBezTo>
                  <a:cubicBezTo>
                    <a:pt x="274817" y="659496"/>
                    <a:pt x="169371" y="744904"/>
                    <a:pt x="51658" y="732543"/>
                  </a:cubicBezTo>
                  <a:cubicBezTo>
                    <a:pt x="34007" y="730691"/>
                    <a:pt x="16656" y="726649"/>
                    <a:pt x="0" y="7205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D444D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0582271-65B7-4EEF-A6EB-925B3A7F8D54}"/>
                </a:ext>
              </a:extLst>
            </p:cNvPr>
            <p:cNvSpPr/>
            <p:nvPr/>
          </p:nvSpPr>
          <p:spPr>
            <a:xfrm>
              <a:off x="2626444" y="2348973"/>
              <a:ext cx="1457325" cy="3086100"/>
            </a:xfrm>
            <a:custGeom>
              <a:avLst/>
              <a:gdLst>
                <a:gd name="connsiteX0" fmla="*/ 171450 w 1457325"/>
                <a:gd name="connsiteY0" fmla="*/ 0 h 3086100"/>
                <a:gd name="connsiteX1" fmla="*/ 1285875 w 1457325"/>
                <a:gd name="connsiteY1" fmla="*/ 0 h 3086100"/>
                <a:gd name="connsiteX2" fmla="*/ 1457325 w 1457325"/>
                <a:gd name="connsiteY2" fmla="*/ 171450 h 3086100"/>
                <a:gd name="connsiteX3" fmla="*/ 1457325 w 1457325"/>
                <a:gd name="connsiteY3" fmla="*/ 2914650 h 3086100"/>
                <a:gd name="connsiteX4" fmla="*/ 1285875 w 1457325"/>
                <a:gd name="connsiteY4" fmla="*/ 3086100 h 3086100"/>
                <a:gd name="connsiteX5" fmla="*/ 171450 w 1457325"/>
                <a:gd name="connsiteY5" fmla="*/ 3086100 h 3086100"/>
                <a:gd name="connsiteX6" fmla="*/ 0 w 1457325"/>
                <a:gd name="connsiteY6" fmla="*/ 2914650 h 3086100"/>
                <a:gd name="connsiteX7" fmla="*/ 0 w 1457325"/>
                <a:gd name="connsiteY7" fmla="*/ 171450 h 3086100"/>
                <a:gd name="connsiteX8" fmla="*/ 171450 w 1457325"/>
                <a:gd name="connsiteY8" fmla="*/ 0 h 3086100"/>
                <a:gd name="connsiteX9" fmla="*/ 728662 w 1457325"/>
                <a:gd name="connsiteY9" fmla="*/ 214312 h 3086100"/>
                <a:gd name="connsiteX10" fmla="*/ 342900 w 1457325"/>
                <a:gd name="connsiteY10" fmla="*/ 600075 h 3086100"/>
                <a:gd name="connsiteX11" fmla="*/ 728662 w 1457325"/>
                <a:gd name="connsiteY11" fmla="*/ 985838 h 3086100"/>
                <a:gd name="connsiteX12" fmla="*/ 1114425 w 1457325"/>
                <a:gd name="connsiteY12" fmla="*/ 600075 h 3086100"/>
                <a:gd name="connsiteX13" fmla="*/ 728662 w 1457325"/>
                <a:gd name="connsiteY13" fmla="*/ 214312 h 3086100"/>
                <a:gd name="connsiteX14" fmla="*/ 728662 w 1457325"/>
                <a:gd name="connsiteY14" fmla="*/ 1157288 h 3086100"/>
                <a:gd name="connsiteX15" fmla="*/ 342900 w 1457325"/>
                <a:gd name="connsiteY15" fmla="*/ 1543050 h 3086100"/>
                <a:gd name="connsiteX16" fmla="*/ 728662 w 1457325"/>
                <a:gd name="connsiteY16" fmla="*/ 1928813 h 3086100"/>
                <a:gd name="connsiteX17" fmla="*/ 1114425 w 1457325"/>
                <a:gd name="connsiteY17" fmla="*/ 1543050 h 3086100"/>
                <a:gd name="connsiteX18" fmla="*/ 728662 w 1457325"/>
                <a:gd name="connsiteY18" fmla="*/ 1157288 h 3086100"/>
                <a:gd name="connsiteX19" fmla="*/ 728662 w 1457325"/>
                <a:gd name="connsiteY19" fmla="*/ 2100263 h 3086100"/>
                <a:gd name="connsiteX20" fmla="*/ 342900 w 1457325"/>
                <a:gd name="connsiteY20" fmla="*/ 2486025 h 3086100"/>
                <a:gd name="connsiteX21" fmla="*/ 728662 w 1457325"/>
                <a:gd name="connsiteY21" fmla="*/ 2871788 h 3086100"/>
                <a:gd name="connsiteX22" fmla="*/ 1114425 w 1457325"/>
                <a:gd name="connsiteY22" fmla="*/ 2486025 h 3086100"/>
                <a:gd name="connsiteX23" fmla="*/ 728662 w 1457325"/>
                <a:gd name="connsiteY23" fmla="*/ 2100263 h 308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57325" h="3086100">
                  <a:moveTo>
                    <a:pt x="171450" y="0"/>
                  </a:moveTo>
                  <a:lnTo>
                    <a:pt x="1285875" y="0"/>
                  </a:lnTo>
                  <a:cubicBezTo>
                    <a:pt x="1380562" y="0"/>
                    <a:pt x="1457325" y="76762"/>
                    <a:pt x="1457325" y="171450"/>
                  </a:cubicBezTo>
                  <a:lnTo>
                    <a:pt x="1457325" y="2914650"/>
                  </a:lnTo>
                  <a:cubicBezTo>
                    <a:pt x="1457325" y="3009338"/>
                    <a:pt x="1380562" y="3086100"/>
                    <a:pt x="1285875" y="3086100"/>
                  </a:cubicBezTo>
                  <a:lnTo>
                    <a:pt x="171450" y="3086100"/>
                  </a:lnTo>
                  <a:cubicBezTo>
                    <a:pt x="76762" y="3086100"/>
                    <a:pt x="0" y="3009338"/>
                    <a:pt x="0" y="2914650"/>
                  </a:cubicBezTo>
                  <a:lnTo>
                    <a:pt x="0" y="171450"/>
                  </a:lnTo>
                  <a:cubicBezTo>
                    <a:pt x="0" y="76762"/>
                    <a:pt x="76762" y="0"/>
                    <a:pt x="171450" y="0"/>
                  </a:cubicBezTo>
                  <a:close/>
                  <a:moveTo>
                    <a:pt x="728662" y="214312"/>
                  </a:moveTo>
                  <a:cubicBezTo>
                    <a:pt x="515610" y="214312"/>
                    <a:pt x="342900" y="387023"/>
                    <a:pt x="342900" y="600075"/>
                  </a:cubicBezTo>
                  <a:cubicBezTo>
                    <a:pt x="342900" y="813127"/>
                    <a:pt x="515610" y="985838"/>
                    <a:pt x="728662" y="985838"/>
                  </a:cubicBezTo>
                  <a:cubicBezTo>
                    <a:pt x="941715" y="985838"/>
                    <a:pt x="1114425" y="813127"/>
                    <a:pt x="1114425" y="600075"/>
                  </a:cubicBezTo>
                  <a:cubicBezTo>
                    <a:pt x="1114425" y="387023"/>
                    <a:pt x="941715" y="214312"/>
                    <a:pt x="728662" y="214312"/>
                  </a:cubicBezTo>
                  <a:close/>
                  <a:moveTo>
                    <a:pt x="728662" y="1157288"/>
                  </a:moveTo>
                  <a:cubicBezTo>
                    <a:pt x="515610" y="1157288"/>
                    <a:pt x="342900" y="1329998"/>
                    <a:pt x="342900" y="1543050"/>
                  </a:cubicBezTo>
                  <a:cubicBezTo>
                    <a:pt x="342900" y="1756102"/>
                    <a:pt x="515610" y="1928813"/>
                    <a:pt x="728662" y="1928813"/>
                  </a:cubicBezTo>
                  <a:cubicBezTo>
                    <a:pt x="941715" y="1928813"/>
                    <a:pt x="1114425" y="1756102"/>
                    <a:pt x="1114425" y="1543050"/>
                  </a:cubicBezTo>
                  <a:cubicBezTo>
                    <a:pt x="1114425" y="1329998"/>
                    <a:pt x="941715" y="1157288"/>
                    <a:pt x="728662" y="1157288"/>
                  </a:cubicBezTo>
                  <a:close/>
                  <a:moveTo>
                    <a:pt x="728662" y="2100263"/>
                  </a:moveTo>
                  <a:cubicBezTo>
                    <a:pt x="515610" y="2100263"/>
                    <a:pt x="342900" y="2272973"/>
                    <a:pt x="342900" y="2486025"/>
                  </a:cubicBezTo>
                  <a:cubicBezTo>
                    <a:pt x="342900" y="2699077"/>
                    <a:pt x="515610" y="2871788"/>
                    <a:pt x="728662" y="2871788"/>
                  </a:cubicBezTo>
                  <a:cubicBezTo>
                    <a:pt x="941715" y="2871788"/>
                    <a:pt x="1114425" y="2699077"/>
                    <a:pt x="1114425" y="2486025"/>
                  </a:cubicBezTo>
                  <a:cubicBezTo>
                    <a:pt x="1114425" y="2272973"/>
                    <a:pt x="941715" y="2100263"/>
                    <a:pt x="728662" y="2100263"/>
                  </a:cubicBezTo>
                  <a:close/>
                </a:path>
              </a:pathLst>
            </a:custGeom>
            <a:solidFill>
              <a:srgbClr val="4D555B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5D01219-604E-4F07-9AB9-0128B357E016}"/>
                </a:ext>
              </a:extLst>
            </p:cNvPr>
            <p:cNvSpPr/>
            <p:nvPr/>
          </p:nvSpPr>
          <p:spPr>
            <a:xfrm>
              <a:off x="2966486" y="2560428"/>
              <a:ext cx="777240" cy="777240"/>
            </a:xfrm>
            <a:custGeom>
              <a:avLst/>
              <a:gdLst>
                <a:gd name="connsiteX0" fmla="*/ 385762 w 771525"/>
                <a:gd name="connsiteY0" fmla="*/ 0 h 771526"/>
                <a:gd name="connsiteX1" fmla="*/ 771525 w 771525"/>
                <a:gd name="connsiteY1" fmla="*/ 385763 h 771526"/>
                <a:gd name="connsiteX2" fmla="*/ 385762 w 771525"/>
                <a:gd name="connsiteY2" fmla="*/ 771526 h 771526"/>
                <a:gd name="connsiteX3" fmla="*/ 0 w 771525"/>
                <a:gd name="connsiteY3" fmla="*/ 385763 h 771526"/>
                <a:gd name="connsiteX4" fmla="*/ 385762 w 771525"/>
                <a:gd name="connsiteY4" fmla="*/ 0 h 771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1525" h="771526">
                  <a:moveTo>
                    <a:pt x="385762" y="0"/>
                  </a:moveTo>
                  <a:cubicBezTo>
                    <a:pt x="598815" y="0"/>
                    <a:pt x="771525" y="172711"/>
                    <a:pt x="771525" y="385763"/>
                  </a:cubicBezTo>
                  <a:cubicBezTo>
                    <a:pt x="771525" y="598815"/>
                    <a:pt x="598815" y="771526"/>
                    <a:pt x="385762" y="771526"/>
                  </a:cubicBezTo>
                  <a:cubicBezTo>
                    <a:pt x="172710" y="771526"/>
                    <a:pt x="0" y="598815"/>
                    <a:pt x="0" y="385763"/>
                  </a:cubicBezTo>
                  <a:cubicBezTo>
                    <a:pt x="0" y="172711"/>
                    <a:pt x="172710" y="0"/>
                    <a:pt x="385762" y="0"/>
                  </a:cubicBezTo>
                  <a:close/>
                </a:path>
              </a:pathLst>
            </a:custGeom>
            <a:solidFill>
              <a:srgbClr val="FF2D2D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D9BFA90-014B-44D2-91AA-9E8A1839083B}"/>
                </a:ext>
              </a:extLst>
            </p:cNvPr>
            <p:cNvSpPr/>
            <p:nvPr/>
          </p:nvSpPr>
          <p:spPr>
            <a:xfrm>
              <a:off x="2966486" y="3503403"/>
              <a:ext cx="777240" cy="777240"/>
            </a:xfrm>
            <a:custGeom>
              <a:avLst/>
              <a:gdLst>
                <a:gd name="connsiteX0" fmla="*/ 385762 w 771525"/>
                <a:gd name="connsiteY0" fmla="*/ 0 h 771525"/>
                <a:gd name="connsiteX1" fmla="*/ 771525 w 771525"/>
                <a:gd name="connsiteY1" fmla="*/ 385762 h 771525"/>
                <a:gd name="connsiteX2" fmla="*/ 385762 w 771525"/>
                <a:gd name="connsiteY2" fmla="*/ 771525 h 771525"/>
                <a:gd name="connsiteX3" fmla="*/ 0 w 771525"/>
                <a:gd name="connsiteY3" fmla="*/ 385762 h 771525"/>
                <a:gd name="connsiteX4" fmla="*/ 385762 w 771525"/>
                <a:gd name="connsiteY4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1525" h="771525">
                  <a:moveTo>
                    <a:pt x="385762" y="0"/>
                  </a:moveTo>
                  <a:cubicBezTo>
                    <a:pt x="598815" y="0"/>
                    <a:pt x="771525" y="172710"/>
                    <a:pt x="771525" y="385762"/>
                  </a:cubicBezTo>
                  <a:cubicBezTo>
                    <a:pt x="771525" y="598814"/>
                    <a:pt x="598815" y="771525"/>
                    <a:pt x="385762" y="771525"/>
                  </a:cubicBezTo>
                  <a:cubicBezTo>
                    <a:pt x="172710" y="771525"/>
                    <a:pt x="0" y="598814"/>
                    <a:pt x="0" y="385762"/>
                  </a:cubicBezTo>
                  <a:cubicBezTo>
                    <a:pt x="0" y="172710"/>
                    <a:pt x="172710" y="0"/>
                    <a:pt x="385762" y="0"/>
                  </a:cubicBezTo>
                  <a:close/>
                </a:path>
              </a:pathLst>
            </a:custGeom>
            <a:solidFill>
              <a:srgbClr val="F5C12E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C981088-208C-45A6-A3FC-2F69858CFCD7}"/>
                </a:ext>
              </a:extLst>
            </p:cNvPr>
            <p:cNvSpPr/>
            <p:nvPr/>
          </p:nvSpPr>
          <p:spPr>
            <a:xfrm>
              <a:off x="2966486" y="4446378"/>
              <a:ext cx="777240" cy="777240"/>
            </a:xfrm>
            <a:custGeom>
              <a:avLst/>
              <a:gdLst>
                <a:gd name="connsiteX0" fmla="*/ 385762 w 771525"/>
                <a:gd name="connsiteY0" fmla="*/ 0 h 771525"/>
                <a:gd name="connsiteX1" fmla="*/ 771525 w 771525"/>
                <a:gd name="connsiteY1" fmla="*/ 385762 h 771525"/>
                <a:gd name="connsiteX2" fmla="*/ 385762 w 771525"/>
                <a:gd name="connsiteY2" fmla="*/ 771525 h 771525"/>
                <a:gd name="connsiteX3" fmla="*/ 0 w 771525"/>
                <a:gd name="connsiteY3" fmla="*/ 385762 h 771525"/>
                <a:gd name="connsiteX4" fmla="*/ 385762 w 771525"/>
                <a:gd name="connsiteY4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1525" h="771525">
                  <a:moveTo>
                    <a:pt x="385762" y="0"/>
                  </a:moveTo>
                  <a:cubicBezTo>
                    <a:pt x="598815" y="0"/>
                    <a:pt x="771525" y="172710"/>
                    <a:pt x="771525" y="385762"/>
                  </a:cubicBezTo>
                  <a:cubicBezTo>
                    <a:pt x="771525" y="598814"/>
                    <a:pt x="598815" y="771525"/>
                    <a:pt x="385762" y="771525"/>
                  </a:cubicBezTo>
                  <a:cubicBezTo>
                    <a:pt x="172710" y="771525"/>
                    <a:pt x="0" y="598814"/>
                    <a:pt x="0" y="385762"/>
                  </a:cubicBezTo>
                  <a:cubicBezTo>
                    <a:pt x="0" y="172710"/>
                    <a:pt x="172710" y="0"/>
                    <a:pt x="385762" y="0"/>
                  </a:cubicBezTo>
                  <a:close/>
                </a:path>
              </a:pathLst>
            </a:custGeom>
            <a:solidFill>
              <a:srgbClr val="6CA100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63660F54-254E-4CAA-8A71-4406C7D50FAD}"/>
              </a:ext>
            </a:extLst>
          </p:cNvPr>
          <p:cNvSpPr/>
          <p:nvPr/>
        </p:nvSpPr>
        <p:spPr>
          <a:xfrm>
            <a:off x="6457167" y="5141316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70C948B-1FB0-43E3-BA11-E5CD02877B50}"/>
              </a:ext>
            </a:extLst>
          </p:cNvPr>
          <p:cNvSpPr/>
          <p:nvPr/>
        </p:nvSpPr>
        <p:spPr>
          <a:xfrm>
            <a:off x="6457167" y="47682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6CA1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9BB660E-038C-4FE2-A385-462E8DEA0E68}"/>
              </a:ext>
            </a:extLst>
          </p:cNvPr>
          <p:cNvSpPr/>
          <p:nvPr/>
        </p:nvSpPr>
        <p:spPr>
          <a:xfrm>
            <a:off x="6457167" y="3567668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EAA2B86-D158-4120-847C-585C3D66E536}"/>
              </a:ext>
            </a:extLst>
          </p:cNvPr>
          <p:cNvSpPr/>
          <p:nvPr/>
        </p:nvSpPr>
        <p:spPr>
          <a:xfrm>
            <a:off x="6457167" y="318976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5C12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9BDFADC-99EA-461F-A64F-F742E00A4E4A}"/>
              </a:ext>
            </a:extLst>
          </p:cNvPr>
          <p:cNvSpPr/>
          <p:nvPr/>
        </p:nvSpPr>
        <p:spPr>
          <a:xfrm>
            <a:off x="6457167" y="1989195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CEC67CE-65DE-410F-9705-E1F541DDA1F5}"/>
              </a:ext>
            </a:extLst>
          </p:cNvPr>
          <p:cNvSpPr/>
          <p:nvPr/>
        </p:nvSpPr>
        <p:spPr>
          <a:xfrm>
            <a:off x="6457167" y="161129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F2D2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35655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261360" y="694161"/>
            <a:ext cx="56692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TRAFFIC LIGHTS INFOGRAPHIC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811103B-41B0-E7E6-FFF3-227C7109A66D}"/>
              </a:ext>
            </a:extLst>
          </p:cNvPr>
          <p:cNvGrpSpPr/>
          <p:nvPr/>
        </p:nvGrpSpPr>
        <p:grpSpPr>
          <a:xfrm>
            <a:off x="1917499" y="2348973"/>
            <a:ext cx="2875216" cy="3086100"/>
            <a:chOff x="1917499" y="2348973"/>
            <a:chExt cx="2875216" cy="30861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A0A7E3E-AFCF-4E84-909F-13CD13BAAE0A}"/>
                </a:ext>
              </a:extLst>
            </p:cNvPr>
            <p:cNvSpPr/>
            <p:nvPr/>
          </p:nvSpPr>
          <p:spPr>
            <a:xfrm>
              <a:off x="1917499" y="260614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580358 w 580358"/>
                <a:gd name="connsiteY2" fmla="*/ 720520 h 733732"/>
                <a:gd name="connsiteX3" fmla="*/ 528700 w 580358"/>
                <a:gd name="connsiteY3" fmla="*/ 732543 h 733732"/>
                <a:gd name="connsiteX4" fmla="*/ 293179 w 580358"/>
                <a:gd name="connsiteY4" fmla="*/ 541783 h 733732"/>
                <a:gd name="connsiteX5" fmla="*/ 293179 w 580358"/>
                <a:gd name="connsiteY5" fmla="*/ 498920 h 733732"/>
                <a:gd name="connsiteX6" fmla="*/ 214312 w 580358"/>
                <a:gd name="connsiteY6" fmla="*/ 348044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lnTo>
                    <a:pt x="580358" y="720520"/>
                  </a:lnTo>
                  <a:cubicBezTo>
                    <a:pt x="563702" y="726649"/>
                    <a:pt x="546351" y="730691"/>
                    <a:pt x="528700" y="732543"/>
                  </a:cubicBezTo>
                  <a:cubicBezTo>
                    <a:pt x="410987" y="744904"/>
                    <a:pt x="305541" y="659496"/>
                    <a:pt x="293179" y="541783"/>
                  </a:cubicBezTo>
                  <a:cubicBezTo>
                    <a:pt x="293179" y="541783"/>
                    <a:pt x="293179" y="506636"/>
                    <a:pt x="293179" y="498920"/>
                  </a:cubicBezTo>
                  <a:cubicBezTo>
                    <a:pt x="291465" y="450486"/>
                    <a:pt x="278606" y="373762"/>
                    <a:pt x="214312" y="348044"/>
                  </a:cubicBezTo>
                  <a:cubicBezTo>
                    <a:pt x="19288" y="27089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44444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2EBE873-B013-43F6-BCEA-06170DBCEF8E}"/>
                </a:ext>
              </a:extLst>
            </p:cNvPr>
            <p:cNvSpPr/>
            <p:nvPr/>
          </p:nvSpPr>
          <p:spPr>
            <a:xfrm>
              <a:off x="1917499" y="346339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580358 w 580358"/>
                <a:gd name="connsiteY2" fmla="*/ 720520 h 733732"/>
                <a:gd name="connsiteX3" fmla="*/ 528700 w 580358"/>
                <a:gd name="connsiteY3" fmla="*/ 732543 h 733732"/>
                <a:gd name="connsiteX4" fmla="*/ 293179 w 580358"/>
                <a:gd name="connsiteY4" fmla="*/ 541783 h 733732"/>
                <a:gd name="connsiteX5" fmla="*/ 293179 w 580358"/>
                <a:gd name="connsiteY5" fmla="*/ 498920 h 733732"/>
                <a:gd name="connsiteX6" fmla="*/ 214312 w 580358"/>
                <a:gd name="connsiteY6" fmla="*/ 348044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lnTo>
                    <a:pt x="580358" y="720520"/>
                  </a:lnTo>
                  <a:cubicBezTo>
                    <a:pt x="563702" y="726649"/>
                    <a:pt x="546351" y="730691"/>
                    <a:pt x="528700" y="732543"/>
                  </a:cubicBezTo>
                  <a:cubicBezTo>
                    <a:pt x="410987" y="744904"/>
                    <a:pt x="305541" y="659496"/>
                    <a:pt x="293179" y="541783"/>
                  </a:cubicBezTo>
                  <a:cubicBezTo>
                    <a:pt x="293179" y="541783"/>
                    <a:pt x="293179" y="506636"/>
                    <a:pt x="293179" y="498920"/>
                  </a:cubicBezTo>
                  <a:cubicBezTo>
                    <a:pt x="291465" y="450486"/>
                    <a:pt x="278606" y="373762"/>
                    <a:pt x="214312" y="348044"/>
                  </a:cubicBezTo>
                  <a:cubicBezTo>
                    <a:pt x="19288" y="27089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44444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C8D586A-A304-4551-923A-2CA56D44A3DD}"/>
                </a:ext>
              </a:extLst>
            </p:cNvPr>
            <p:cNvSpPr/>
            <p:nvPr/>
          </p:nvSpPr>
          <p:spPr>
            <a:xfrm>
              <a:off x="1917499" y="4363511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580358 w 580358"/>
                <a:gd name="connsiteY2" fmla="*/ 720519 h 733732"/>
                <a:gd name="connsiteX3" fmla="*/ 528700 w 580358"/>
                <a:gd name="connsiteY3" fmla="*/ 732543 h 733732"/>
                <a:gd name="connsiteX4" fmla="*/ 293179 w 580358"/>
                <a:gd name="connsiteY4" fmla="*/ 541783 h 733732"/>
                <a:gd name="connsiteX5" fmla="*/ 293179 w 580358"/>
                <a:gd name="connsiteY5" fmla="*/ 498920 h 733732"/>
                <a:gd name="connsiteX6" fmla="*/ 214312 w 580358"/>
                <a:gd name="connsiteY6" fmla="*/ 348045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lnTo>
                    <a:pt x="580358" y="720519"/>
                  </a:lnTo>
                  <a:cubicBezTo>
                    <a:pt x="563702" y="726649"/>
                    <a:pt x="546351" y="730691"/>
                    <a:pt x="528700" y="732543"/>
                  </a:cubicBezTo>
                  <a:cubicBezTo>
                    <a:pt x="410987" y="744904"/>
                    <a:pt x="305541" y="659496"/>
                    <a:pt x="293179" y="541783"/>
                  </a:cubicBezTo>
                  <a:cubicBezTo>
                    <a:pt x="293179" y="541783"/>
                    <a:pt x="293179" y="506636"/>
                    <a:pt x="293179" y="498920"/>
                  </a:cubicBezTo>
                  <a:cubicBezTo>
                    <a:pt x="291465" y="450486"/>
                    <a:pt x="278606" y="373762"/>
                    <a:pt x="214312" y="348045"/>
                  </a:cubicBezTo>
                  <a:cubicBezTo>
                    <a:pt x="19288" y="27089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44444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5222A67-F290-4452-B496-CF87352ACAE1}"/>
                </a:ext>
              </a:extLst>
            </p:cNvPr>
            <p:cNvSpPr/>
            <p:nvPr/>
          </p:nvSpPr>
          <p:spPr>
            <a:xfrm>
              <a:off x="4212357" y="260614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366046 w 580358"/>
                <a:gd name="connsiteY2" fmla="*/ 348044 h 733732"/>
                <a:gd name="connsiteX3" fmla="*/ 287179 w 580358"/>
                <a:gd name="connsiteY3" fmla="*/ 498920 h 733732"/>
                <a:gd name="connsiteX4" fmla="*/ 287179 w 580358"/>
                <a:gd name="connsiteY4" fmla="*/ 541783 h 733732"/>
                <a:gd name="connsiteX5" fmla="*/ 51658 w 580358"/>
                <a:gd name="connsiteY5" fmla="*/ 732543 h 733732"/>
                <a:gd name="connsiteX6" fmla="*/ 0 w 580358"/>
                <a:gd name="connsiteY6" fmla="*/ 720520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cubicBezTo>
                    <a:pt x="580358" y="0"/>
                    <a:pt x="561070" y="270892"/>
                    <a:pt x="366046" y="348044"/>
                  </a:cubicBezTo>
                  <a:cubicBezTo>
                    <a:pt x="301752" y="373762"/>
                    <a:pt x="288893" y="450486"/>
                    <a:pt x="287179" y="498920"/>
                  </a:cubicBezTo>
                  <a:cubicBezTo>
                    <a:pt x="287179" y="506636"/>
                    <a:pt x="287179" y="541783"/>
                    <a:pt x="287179" y="541783"/>
                  </a:cubicBezTo>
                  <a:cubicBezTo>
                    <a:pt x="274817" y="659496"/>
                    <a:pt x="169371" y="744904"/>
                    <a:pt x="51658" y="732543"/>
                  </a:cubicBezTo>
                  <a:cubicBezTo>
                    <a:pt x="34007" y="730691"/>
                    <a:pt x="16656" y="726649"/>
                    <a:pt x="0" y="72052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44444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F413A23-A184-49CE-9E1F-03A973B7EF82}"/>
                </a:ext>
              </a:extLst>
            </p:cNvPr>
            <p:cNvSpPr/>
            <p:nvPr/>
          </p:nvSpPr>
          <p:spPr>
            <a:xfrm>
              <a:off x="4212357" y="346339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366046 w 580358"/>
                <a:gd name="connsiteY2" fmla="*/ 348044 h 733732"/>
                <a:gd name="connsiteX3" fmla="*/ 287179 w 580358"/>
                <a:gd name="connsiteY3" fmla="*/ 498920 h 733732"/>
                <a:gd name="connsiteX4" fmla="*/ 287179 w 580358"/>
                <a:gd name="connsiteY4" fmla="*/ 541783 h 733732"/>
                <a:gd name="connsiteX5" fmla="*/ 51658 w 580358"/>
                <a:gd name="connsiteY5" fmla="*/ 732543 h 733732"/>
                <a:gd name="connsiteX6" fmla="*/ 0 w 580358"/>
                <a:gd name="connsiteY6" fmla="*/ 720520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cubicBezTo>
                    <a:pt x="580358" y="0"/>
                    <a:pt x="561070" y="270892"/>
                    <a:pt x="366046" y="348044"/>
                  </a:cubicBezTo>
                  <a:cubicBezTo>
                    <a:pt x="301752" y="373762"/>
                    <a:pt x="288893" y="450486"/>
                    <a:pt x="287179" y="498920"/>
                  </a:cubicBezTo>
                  <a:cubicBezTo>
                    <a:pt x="287179" y="506636"/>
                    <a:pt x="287179" y="541783"/>
                    <a:pt x="287179" y="541783"/>
                  </a:cubicBezTo>
                  <a:cubicBezTo>
                    <a:pt x="274817" y="659496"/>
                    <a:pt x="169371" y="744904"/>
                    <a:pt x="51658" y="732543"/>
                  </a:cubicBezTo>
                  <a:cubicBezTo>
                    <a:pt x="34007" y="730691"/>
                    <a:pt x="16656" y="726649"/>
                    <a:pt x="0" y="72052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44444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9E0B4BF-8706-44B7-9F3F-BA00CB41527F}"/>
                </a:ext>
              </a:extLst>
            </p:cNvPr>
            <p:cNvSpPr/>
            <p:nvPr/>
          </p:nvSpPr>
          <p:spPr>
            <a:xfrm>
              <a:off x="4212357" y="4363511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366046 w 580358"/>
                <a:gd name="connsiteY2" fmla="*/ 348045 h 733732"/>
                <a:gd name="connsiteX3" fmla="*/ 287179 w 580358"/>
                <a:gd name="connsiteY3" fmla="*/ 498920 h 733732"/>
                <a:gd name="connsiteX4" fmla="*/ 287179 w 580358"/>
                <a:gd name="connsiteY4" fmla="*/ 541783 h 733732"/>
                <a:gd name="connsiteX5" fmla="*/ 51658 w 580358"/>
                <a:gd name="connsiteY5" fmla="*/ 732543 h 733732"/>
                <a:gd name="connsiteX6" fmla="*/ 0 w 580358"/>
                <a:gd name="connsiteY6" fmla="*/ 720519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cubicBezTo>
                    <a:pt x="580358" y="0"/>
                    <a:pt x="561070" y="270892"/>
                    <a:pt x="366046" y="348045"/>
                  </a:cubicBezTo>
                  <a:cubicBezTo>
                    <a:pt x="301752" y="373762"/>
                    <a:pt x="288893" y="450486"/>
                    <a:pt x="287179" y="498920"/>
                  </a:cubicBezTo>
                  <a:cubicBezTo>
                    <a:pt x="287179" y="506636"/>
                    <a:pt x="287179" y="541783"/>
                    <a:pt x="287179" y="541783"/>
                  </a:cubicBezTo>
                  <a:cubicBezTo>
                    <a:pt x="274817" y="659496"/>
                    <a:pt x="169371" y="744904"/>
                    <a:pt x="51658" y="732543"/>
                  </a:cubicBezTo>
                  <a:cubicBezTo>
                    <a:pt x="34007" y="730691"/>
                    <a:pt x="16656" y="726649"/>
                    <a:pt x="0" y="7205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44444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0582271-65B7-4EEF-A6EB-925B3A7F8D54}"/>
                </a:ext>
              </a:extLst>
            </p:cNvPr>
            <p:cNvSpPr/>
            <p:nvPr/>
          </p:nvSpPr>
          <p:spPr>
            <a:xfrm>
              <a:off x="2626444" y="2348973"/>
              <a:ext cx="1457325" cy="3086100"/>
            </a:xfrm>
            <a:custGeom>
              <a:avLst/>
              <a:gdLst>
                <a:gd name="connsiteX0" fmla="*/ 171450 w 1457325"/>
                <a:gd name="connsiteY0" fmla="*/ 0 h 3086100"/>
                <a:gd name="connsiteX1" fmla="*/ 1285875 w 1457325"/>
                <a:gd name="connsiteY1" fmla="*/ 0 h 3086100"/>
                <a:gd name="connsiteX2" fmla="*/ 1457325 w 1457325"/>
                <a:gd name="connsiteY2" fmla="*/ 171450 h 3086100"/>
                <a:gd name="connsiteX3" fmla="*/ 1457325 w 1457325"/>
                <a:gd name="connsiteY3" fmla="*/ 2914650 h 3086100"/>
                <a:gd name="connsiteX4" fmla="*/ 1285875 w 1457325"/>
                <a:gd name="connsiteY4" fmla="*/ 3086100 h 3086100"/>
                <a:gd name="connsiteX5" fmla="*/ 171450 w 1457325"/>
                <a:gd name="connsiteY5" fmla="*/ 3086100 h 3086100"/>
                <a:gd name="connsiteX6" fmla="*/ 0 w 1457325"/>
                <a:gd name="connsiteY6" fmla="*/ 2914650 h 3086100"/>
                <a:gd name="connsiteX7" fmla="*/ 0 w 1457325"/>
                <a:gd name="connsiteY7" fmla="*/ 171450 h 3086100"/>
                <a:gd name="connsiteX8" fmla="*/ 171450 w 1457325"/>
                <a:gd name="connsiteY8" fmla="*/ 0 h 3086100"/>
                <a:gd name="connsiteX9" fmla="*/ 728662 w 1457325"/>
                <a:gd name="connsiteY9" fmla="*/ 214312 h 3086100"/>
                <a:gd name="connsiteX10" fmla="*/ 342900 w 1457325"/>
                <a:gd name="connsiteY10" fmla="*/ 600075 h 3086100"/>
                <a:gd name="connsiteX11" fmla="*/ 728662 w 1457325"/>
                <a:gd name="connsiteY11" fmla="*/ 985838 h 3086100"/>
                <a:gd name="connsiteX12" fmla="*/ 1114425 w 1457325"/>
                <a:gd name="connsiteY12" fmla="*/ 600075 h 3086100"/>
                <a:gd name="connsiteX13" fmla="*/ 728662 w 1457325"/>
                <a:gd name="connsiteY13" fmla="*/ 214312 h 3086100"/>
                <a:gd name="connsiteX14" fmla="*/ 728662 w 1457325"/>
                <a:gd name="connsiteY14" fmla="*/ 1157288 h 3086100"/>
                <a:gd name="connsiteX15" fmla="*/ 342900 w 1457325"/>
                <a:gd name="connsiteY15" fmla="*/ 1543050 h 3086100"/>
                <a:gd name="connsiteX16" fmla="*/ 728662 w 1457325"/>
                <a:gd name="connsiteY16" fmla="*/ 1928813 h 3086100"/>
                <a:gd name="connsiteX17" fmla="*/ 1114425 w 1457325"/>
                <a:gd name="connsiteY17" fmla="*/ 1543050 h 3086100"/>
                <a:gd name="connsiteX18" fmla="*/ 728662 w 1457325"/>
                <a:gd name="connsiteY18" fmla="*/ 1157288 h 3086100"/>
                <a:gd name="connsiteX19" fmla="*/ 728662 w 1457325"/>
                <a:gd name="connsiteY19" fmla="*/ 2100263 h 3086100"/>
                <a:gd name="connsiteX20" fmla="*/ 342900 w 1457325"/>
                <a:gd name="connsiteY20" fmla="*/ 2486025 h 3086100"/>
                <a:gd name="connsiteX21" fmla="*/ 728662 w 1457325"/>
                <a:gd name="connsiteY21" fmla="*/ 2871788 h 3086100"/>
                <a:gd name="connsiteX22" fmla="*/ 1114425 w 1457325"/>
                <a:gd name="connsiteY22" fmla="*/ 2486025 h 3086100"/>
                <a:gd name="connsiteX23" fmla="*/ 728662 w 1457325"/>
                <a:gd name="connsiteY23" fmla="*/ 2100263 h 308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57325" h="3086100">
                  <a:moveTo>
                    <a:pt x="171450" y="0"/>
                  </a:moveTo>
                  <a:lnTo>
                    <a:pt x="1285875" y="0"/>
                  </a:lnTo>
                  <a:cubicBezTo>
                    <a:pt x="1380562" y="0"/>
                    <a:pt x="1457325" y="76762"/>
                    <a:pt x="1457325" y="171450"/>
                  </a:cubicBezTo>
                  <a:lnTo>
                    <a:pt x="1457325" y="2914650"/>
                  </a:lnTo>
                  <a:cubicBezTo>
                    <a:pt x="1457325" y="3009338"/>
                    <a:pt x="1380562" y="3086100"/>
                    <a:pt x="1285875" y="3086100"/>
                  </a:cubicBezTo>
                  <a:lnTo>
                    <a:pt x="171450" y="3086100"/>
                  </a:lnTo>
                  <a:cubicBezTo>
                    <a:pt x="76762" y="3086100"/>
                    <a:pt x="0" y="3009338"/>
                    <a:pt x="0" y="2914650"/>
                  </a:cubicBezTo>
                  <a:lnTo>
                    <a:pt x="0" y="171450"/>
                  </a:lnTo>
                  <a:cubicBezTo>
                    <a:pt x="0" y="76762"/>
                    <a:pt x="76762" y="0"/>
                    <a:pt x="171450" y="0"/>
                  </a:cubicBezTo>
                  <a:close/>
                  <a:moveTo>
                    <a:pt x="728662" y="214312"/>
                  </a:moveTo>
                  <a:cubicBezTo>
                    <a:pt x="515610" y="214312"/>
                    <a:pt x="342900" y="387023"/>
                    <a:pt x="342900" y="600075"/>
                  </a:cubicBezTo>
                  <a:cubicBezTo>
                    <a:pt x="342900" y="813127"/>
                    <a:pt x="515610" y="985838"/>
                    <a:pt x="728662" y="985838"/>
                  </a:cubicBezTo>
                  <a:cubicBezTo>
                    <a:pt x="941715" y="985838"/>
                    <a:pt x="1114425" y="813127"/>
                    <a:pt x="1114425" y="600075"/>
                  </a:cubicBezTo>
                  <a:cubicBezTo>
                    <a:pt x="1114425" y="387023"/>
                    <a:pt x="941715" y="214312"/>
                    <a:pt x="728662" y="214312"/>
                  </a:cubicBezTo>
                  <a:close/>
                  <a:moveTo>
                    <a:pt x="728662" y="1157288"/>
                  </a:moveTo>
                  <a:cubicBezTo>
                    <a:pt x="515610" y="1157288"/>
                    <a:pt x="342900" y="1329998"/>
                    <a:pt x="342900" y="1543050"/>
                  </a:cubicBezTo>
                  <a:cubicBezTo>
                    <a:pt x="342900" y="1756102"/>
                    <a:pt x="515610" y="1928813"/>
                    <a:pt x="728662" y="1928813"/>
                  </a:cubicBezTo>
                  <a:cubicBezTo>
                    <a:pt x="941715" y="1928813"/>
                    <a:pt x="1114425" y="1756102"/>
                    <a:pt x="1114425" y="1543050"/>
                  </a:cubicBezTo>
                  <a:cubicBezTo>
                    <a:pt x="1114425" y="1329998"/>
                    <a:pt x="941715" y="1157288"/>
                    <a:pt x="728662" y="1157288"/>
                  </a:cubicBezTo>
                  <a:close/>
                  <a:moveTo>
                    <a:pt x="728662" y="2100263"/>
                  </a:moveTo>
                  <a:cubicBezTo>
                    <a:pt x="515610" y="2100263"/>
                    <a:pt x="342900" y="2272973"/>
                    <a:pt x="342900" y="2486025"/>
                  </a:cubicBezTo>
                  <a:cubicBezTo>
                    <a:pt x="342900" y="2699077"/>
                    <a:pt x="515610" y="2871788"/>
                    <a:pt x="728662" y="2871788"/>
                  </a:cubicBezTo>
                  <a:cubicBezTo>
                    <a:pt x="941715" y="2871788"/>
                    <a:pt x="1114425" y="2699077"/>
                    <a:pt x="1114425" y="2486025"/>
                  </a:cubicBezTo>
                  <a:cubicBezTo>
                    <a:pt x="1114425" y="2272973"/>
                    <a:pt x="941715" y="2100263"/>
                    <a:pt x="728662" y="2100263"/>
                  </a:cubicBezTo>
                  <a:close/>
                </a:path>
              </a:pathLst>
            </a:custGeom>
            <a:solidFill>
              <a:srgbClr val="5A5A5A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5D01219-604E-4F07-9AB9-0128B357E016}"/>
                </a:ext>
              </a:extLst>
            </p:cNvPr>
            <p:cNvSpPr/>
            <p:nvPr/>
          </p:nvSpPr>
          <p:spPr>
            <a:xfrm>
              <a:off x="2966486" y="2560428"/>
              <a:ext cx="777240" cy="777240"/>
            </a:xfrm>
            <a:custGeom>
              <a:avLst/>
              <a:gdLst>
                <a:gd name="connsiteX0" fmla="*/ 385762 w 771525"/>
                <a:gd name="connsiteY0" fmla="*/ 0 h 771526"/>
                <a:gd name="connsiteX1" fmla="*/ 771525 w 771525"/>
                <a:gd name="connsiteY1" fmla="*/ 385763 h 771526"/>
                <a:gd name="connsiteX2" fmla="*/ 385762 w 771525"/>
                <a:gd name="connsiteY2" fmla="*/ 771526 h 771526"/>
                <a:gd name="connsiteX3" fmla="*/ 0 w 771525"/>
                <a:gd name="connsiteY3" fmla="*/ 385763 h 771526"/>
                <a:gd name="connsiteX4" fmla="*/ 385762 w 771525"/>
                <a:gd name="connsiteY4" fmla="*/ 0 h 771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1525" h="771526">
                  <a:moveTo>
                    <a:pt x="385762" y="0"/>
                  </a:moveTo>
                  <a:cubicBezTo>
                    <a:pt x="598815" y="0"/>
                    <a:pt x="771525" y="172711"/>
                    <a:pt x="771525" y="385763"/>
                  </a:cubicBezTo>
                  <a:cubicBezTo>
                    <a:pt x="771525" y="598815"/>
                    <a:pt x="598815" y="771526"/>
                    <a:pt x="385762" y="771526"/>
                  </a:cubicBezTo>
                  <a:cubicBezTo>
                    <a:pt x="172710" y="771526"/>
                    <a:pt x="0" y="598815"/>
                    <a:pt x="0" y="385763"/>
                  </a:cubicBezTo>
                  <a:cubicBezTo>
                    <a:pt x="0" y="172711"/>
                    <a:pt x="172710" y="0"/>
                    <a:pt x="385762" y="0"/>
                  </a:cubicBezTo>
                  <a:close/>
                </a:path>
              </a:pathLst>
            </a:custGeom>
            <a:solidFill>
              <a:srgbClr val="E53950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D9BFA90-014B-44D2-91AA-9E8A1839083B}"/>
                </a:ext>
              </a:extLst>
            </p:cNvPr>
            <p:cNvSpPr/>
            <p:nvPr/>
          </p:nvSpPr>
          <p:spPr>
            <a:xfrm>
              <a:off x="2966486" y="3503403"/>
              <a:ext cx="777240" cy="777240"/>
            </a:xfrm>
            <a:custGeom>
              <a:avLst/>
              <a:gdLst>
                <a:gd name="connsiteX0" fmla="*/ 385762 w 771525"/>
                <a:gd name="connsiteY0" fmla="*/ 0 h 771525"/>
                <a:gd name="connsiteX1" fmla="*/ 771525 w 771525"/>
                <a:gd name="connsiteY1" fmla="*/ 385762 h 771525"/>
                <a:gd name="connsiteX2" fmla="*/ 385762 w 771525"/>
                <a:gd name="connsiteY2" fmla="*/ 771525 h 771525"/>
                <a:gd name="connsiteX3" fmla="*/ 0 w 771525"/>
                <a:gd name="connsiteY3" fmla="*/ 385762 h 771525"/>
                <a:gd name="connsiteX4" fmla="*/ 385762 w 771525"/>
                <a:gd name="connsiteY4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1525" h="771525">
                  <a:moveTo>
                    <a:pt x="385762" y="0"/>
                  </a:moveTo>
                  <a:cubicBezTo>
                    <a:pt x="598815" y="0"/>
                    <a:pt x="771525" y="172710"/>
                    <a:pt x="771525" y="385762"/>
                  </a:cubicBezTo>
                  <a:cubicBezTo>
                    <a:pt x="771525" y="598814"/>
                    <a:pt x="598815" y="771525"/>
                    <a:pt x="385762" y="771525"/>
                  </a:cubicBezTo>
                  <a:cubicBezTo>
                    <a:pt x="172710" y="771525"/>
                    <a:pt x="0" y="598814"/>
                    <a:pt x="0" y="385762"/>
                  </a:cubicBezTo>
                  <a:cubicBezTo>
                    <a:pt x="0" y="172710"/>
                    <a:pt x="172710" y="0"/>
                    <a:pt x="385762" y="0"/>
                  </a:cubicBezTo>
                  <a:close/>
                </a:path>
              </a:pathLst>
            </a:custGeom>
            <a:solidFill>
              <a:srgbClr val="FDB441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C981088-208C-45A6-A3FC-2F69858CFCD7}"/>
                </a:ext>
              </a:extLst>
            </p:cNvPr>
            <p:cNvSpPr/>
            <p:nvPr/>
          </p:nvSpPr>
          <p:spPr>
            <a:xfrm>
              <a:off x="2966486" y="4446378"/>
              <a:ext cx="777240" cy="777240"/>
            </a:xfrm>
            <a:custGeom>
              <a:avLst/>
              <a:gdLst>
                <a:gd name="connsiteX0" fmla="*/ 385762 w 771525"/>
                <a:gd name="connsiteY0" fmla="*/ 0 h 771525"/>
                <a:gd name="connsiteX1" fmla="*/ 771525 w 771525"/>
                <a:gd name="connsiteY1" fmla="*/ 385762 h 771525"/>
                <a:gd name="connsiteX2" fmla="*/ 385762 w 771525"/>
                <a:gd name="connsiteY2" fmla="*/ 771525 h 771525"/>
                <a:gd name="connsiteX3" fmla="*/ 0 w 771525"/>
                <a:gd name="connsiteY3" fmla="*/ 385762 h 771525"/>
                <a:gd name="connsiteX4" fmla="*/ 385762 w 771525"/>
                <a:gd name="connsiteY4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1525" h="771525">
                  <a:moveTo>
                    <a:pt x="385762" y="0"/>
                  </a:moveTo>
                  <a:cubicBezTo>
                    <a:pt x="598815" y="0"/>
                    <a:pt x="771525" y="172710"/>
                    <a:pt x="771525" y="385762"/>
                  </a:cubicBezTo>
                  <a:cubicBezTo>
                    <a:pt x="771525" y="598814"/>
                    <a:pt x="598815" y="771525"/>
                    <a:pt x="385762" y="771525"/>
                  </a:cubicBezTo>
                  <a:cubicBezTo>
                    <a:pt x="172710" y="771525"/>
                    <a:pt x="0" y="598814"/>
                    <a:pt x="0" y="385762"/>
                  </a:cubicBezTo>
                  <a:cubicBezTo>
                    <a:pt x="0" y="172710"/>
                    <a:pt x="172710" y="0"/>
                    <a:pt x="385762" y="0"/>
                  </a:cubicBezTo>
                  <a:close/>
                </a:path>
              </a:pathLst>
            </a:custGeom>
            <a:solidFill>
              <a:srgbClr val="01998D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63660F54-254E-4CAA-8A71-4406C7D50FAD}"/>
              </a:ext>
            </a:extLst>
          </p:cNvPr>
          <p:cNvSpPr/>
          <p:nvPr/>
        </p:nvSpPr>
        <p:spPr>
          <a:xfrm>
            <a:off x="6457167" y="5141316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70C948B-1FB0-43E3-BA11-E5CD02877B50}"/>
              </a:ext>
            </a:extLst>
          </p:cNvPr>
          <p:cNvSpPr/>
          <p:nvPr/>
        </p:nvSpPr>
        <p:spPr>
          <a:xfrm>
            <a:off x="6457167" y="47682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01998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9BB660E-038C-4FE2-A385-462E8DEA0E68}"/>
              </a:ext>
            </a:extLst>
          </p:cNvPr>
          <p:cNvSpPr/>
          <p:nvPr/>
        </p:nvSpPr>
        <p:spPr>
          <a:xfrm>
            <a:off x="6457167" y="3567668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EAA2B86-D158-4120-847C-585C3D66E536}"/>
              </a:ext>
            </a:extLst>
          </p:cNvPr>
          <p:cNvSpPr/>
          <p:nvPr/>
        </p:nvSpPr>
        <p:spPr>
          <a:xfrm>
            <a:off x="6457167" y="318976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DB441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9BDFADC-99EA-461F-A64F-F742E00A4E4A}"/>
              </a:ext>
            </a:extLst>
          </p:cNvPr>
          <p:cNvSpPr/>
          <p:nvPr/>
        </p:nvSpPr>
        <p:spPr>
          <a:xfrm>
            <a:off x="6457167" y="1989195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CEC67CE-65DE-410F-9705-E1F541DDA1F5}"/>
              </a:ext>
            </a:extLst>
          </p:cNvPr>
          <p:cNvSpPr/>
          <p:nvPr/>
        </p:nvSpPr>
        <p:spPr>
          <a:xfrm>
            <a:off x="6457167" y="161129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E5395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66360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7CA2DA-B54B-4EA5-8904-2DDCA8F89173}"/>
              </a:ext>
            </a:extLst>
          </p:cNvPr>
          <p:cNvSpPr/>
          <p:nvPr/>
        </p:nvSpPr>
        <p:spPr>
          <a:xfrm>
            <a:off x="3261360" y="694161"/>
            <a:ext cx="56692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TRAFFIC LIGHTS INFOGRAPHIC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64762EC-0137-57A9-AA6C-D71E46BD6DE9}"/>
              </a:ext>
            </a:extLst>
          </p:cNvPr>
          <p:cNvGrpSpPr/>
          <p:nvPr/>
        </p:nvGrpSpPr>
        <p:grpSpPr>
          <a:xfrm>
            <a:off x="1917499" y="2348973"/>
            <a:ext cx="2875216" cy="3086100"/>
            <a:chOff x="1917499" y="2348973"/>
            <a:chExt cx="2875216" cy="308610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54A531C-55EE-4475-AF3A-D9544B7D3F4C}"/>
                </a:ext>
              </a:extLst>
            </p:cNvPr>
            <p:cNvSpPr/>
            <p:nvPr/>
          </p:nvSpPr>
          <p:spPr>
            <a:xfrm>
              <a:off x="1917499" y="260614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580358 w 580358"/>
                <a:gd name="connsiteY2" fmla="*/ 720520 h 733732"/>
                <a:gd name="connsiteX3" fmla="*/ 528700 w 580358"/>
                <a:gd name="connsiteY3" fmla="*/ 732543 h 733732"/>
                <a:gd name="connsiteX4" fmla="*/ 293179 w 580358"/>
                <a:gd name="connsiteY4" fmla="*/ 541783 h 733732"/>
                <a:gd name="connsiteX5" fmla="*/ 293179 w 580358"/>
                <a:gd name="connsiteY5" fmla="*/ 498920 h 733732"/>
                <a:gd name="connsiteX6" fmla="*/ 214312 w 580358"/>
                <a:gd name="connsiteY6" fmla="*/ 348044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lnTo>
                    <a:pt x="580358" y="720520"/>
                  </a:lnTo>
                  <a:cubicBezTo>
                    <a:pt x="563702" y="726649"/>
                    <a:pt x="546351" y="730691"/>
                    <a:pt x="528700" y="732543"/>
                  </a:cubicBezTo>
                  <a:cubicBezTo>
                    <a:pt x="410987" y="744904"/>
                    <a:pt x="305541" y="659496"/>
                    <a:pt x="293179" y="541783"/>
                  </a:cubicBezTo>
                  <a:cubicBezTo>
                    <a:pt x="293179" y="541783"/>
                    <a:pt x="293179" y="506636"/>
                    <a:pt x="293179" y="498920"/>
                  </a:cubicBezTo>
                  <a:cubicBezTo>
                    <a:pt x="291465" y="450486"/>
                    <a:pt x="278606" y="373762"/>
                    <a:pt x="214312" y="348044"/>
                  </a:cubicBezTo>
                  <a:cubicBezTo>
                    <a:pt x="19288" y="27089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5396F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42453B1E-D71E-4DCE-AD66-B48AC92E2E02}"/>
                </a:ext>
              </a:extLst>
            </p:cNvPr>
            <p:cNvSpPr/>
            <p:nvPr/>
          </p:nvSpPr>
          <p:spPr>
            <a:xfrm>
              <a:off x="1917499" y="346339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580358 w 580358"/>
                <a:gd name="connsiteY2" fmla="*/ 720520 h 733732"/>
                <a:gd name="connsiteX3" fmla="*/ 528700 w 580358"/>
                <a:gd name="connsiteY3" fmla="*/ 732543 h 733732"/>
                <a:gd name="connsiteX4" fmla="*/ 293179 w 580358"/>
                <a:gd name="connsiteY4" fmla="*/ 541783 h 733732"/>
                <a:gd name="connsiteX5" fmla="*/ 293179 w 580358"/>
                <a:gd name="connsiteY5" fmla="*/ 498920 h 733732"/>
                <a:gd name="connsiteX6" fmla="*/ 214312 w 580358"/>
                <a:gd name="connsiteY6" fmla="*/ 348044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lnTo>
                    <a:pt x="580358" y="720520"/>
                  </a:lnTo>
                  <a:cubicBezTo>
                    <a:pt x="563702" y="726649"/>
                    <a:pt x="546351" y="730691"/>
                    <a:pt x="528700" y="732543"/>
                  </a:cubicBezTo>
                  <a:cubicBezTo>
                    <a:pt x="410987" y="744904"/>
                    <a:pt x="305541" y="659496"/>
                    <a:pt x="293179" y="541783"/>
                  </a:cubicBezTo>
                  <a:cubicBezTo>
                    <a:pt x="293179" y="541783"/>
                    <a:pt x="293179" y="506636"/>
                    <a:pt x="293179" y="498920"/>
                  </a:cubicBezTo>
                  <a:cubicBezTo>
                    <a:pt x="291465" y="450486"/>
                    <a:pt x="278606" y="373762"/>
                    <a:pt x="214312" y="348044"/>
                  </a:cubicBezTo>
                  <a:cubicBezTo>
                    <a:pt x="19288" y="27089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5396F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16B600B-212D-46BB-8EC7-3CE00DE26C05}"/>
                </a:ext>
              </a:extLst>
            </p:cNvPr>
            <p:cNvSpPr/>
            <p:nvPr/>
          </p:nvSpPr>
          <p:spPr>
            <a:xfrm>
              <a:off x="1917499" y="4363511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580358 w 580358"/>
                <a:gd name="connsiteY2" fmla="*/ 720519 h 733732"/>
                <a:gd name="connsiteX3" fmla="*/ 528700 w 580358"/>
                <a:gd name="connsiteY3" fmla="*/ 732543 h 733732"/>
                <a:gd name="connsiteX4" fmla="*/ 293179 w 580358"/>
                <a:gd name="connsiteY4" fmla="*/ 541783 h 733732"/>
                <a:gd name="connsiteX5" fmla="*/ 293179 w 580358"/>
                <a:gd name="connsiteY5" fmla="*/ 498920 h 733732"/>
                <a:gd name="connsiteX6" fmla="*/ 214312 w 580358"/>
                <a:gd name="connsiteY6" fmla="*/ 348045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lnTo>
                    <a:pt x="580358" y="720519"/>
                  </a:lnTo>
                  <a:cubicBezTo>
                    <a:pt x="563702" y="726649"/>
                    <a:pt x="546351" y="730691"/>
                    <a:pt x="528700" y="732543"/>
                  </a:cubicBezTo>
                  <a:cubicBezTo>
                    <a:pt x="410987" y="744904"/>
                    <a:pt x="305541" y="659496"/>
                    <a:pt x="293179" y="541783"/>
                  </a:cubicBezTo>
                  <a:cubicBezTo>
                    <a:pt x="293179" y="541783"/>
                    <a:pt x="293179" y="506636"/>
                    <a:pt x="293179" y="498920"/>
                  </a:cubicBezTo>
                  <a:cubicBezTo>
                    <a:pt x="291465" y="450486"/>
                    <a:pt x="278606" y="373762"/>
                    <a:pt x="214312" y="348045"/>
                  </a:cubicBezTo>
                  <a:cubicBezTo>
                    <a:pt x="19288" y="27089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5396F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FC4F0BD-B300-47CD-9B75-876DC7D00261}"/>
                </a:ext>
              </a:extLst>
            </p:cNvPr>
            <p:cNvSpPr/>
            <p:nvPr/>
          </p:nvSpPr>
          <p:spPr>
            <a:xfrm>
              <a:off x="4212357" y="260614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366046 w 580358"/>
                <a:gd name="connsiteY2" fmla="*/ 348044 h 733732"/>
                <a:gd name="connsiteX3" fmla="*/ 287179 w 580358"/>
                <a:gd name="connsiteY3" fmla="*/ 498920 h 733732"/>
                <a:gd name="connsiteX4" fmla="*/ 287179 w 580358"/>
                <a:gd name="connsiteY4" fmla="*/ 541783 h 733732"/>
                <a:gd name="connsiteX5" fmla="*/ 51658 w 580358"/>
                <a:gd name="connsiteY5" fmla="*/ 732543 h 733732"/>
                <a:gd name="connsiteX6" fmla="*/ 0 w 580358"/>
                <a:gd name="connsiteY6" fmla="*/ 720520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cubicBezTo>
                    <a:pt x="580358" y="0"/>
                    <a:pt x="561070" y="270892"/>
                    <a:pt x="366046" y="348044"/>
                  </a:cubicBezTo>
                  <a:cubicBezTo>
                    <a:pt x="301752" y="373762"/>
                    <a:pt x="288893" y="450486"/>
                    <a:pt x="287179" y="498920"/>
                  </a:cubicBezTo>
                  <a:cubicBezTo>
                    <a:pt x="287179" y="506636"/>
                    <a:pt x="287179" y="541783"/>
                    <a:pt x="287179" y="541783"/>
                  </a:cubicBezTo>
                  <a:cubicBezTo>
                    <a:pt x="274817" y="659496"/>
                    <a:pt x="169371" y="744904"/>
                    <a:pt x="51658" y="732543"/>
                  </a:cubicBezTo>
                  <a:cubicBezTo>
                    <a:pt x="34007" y="730691"/>
                    <a:pt x="16656" y="726649"/>
                    <a:pt x="0" y="72052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5396F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6DB583C-FBA5-451B-BA4D-6DF9ED0825EF}"/>
                </a:ext>
              </a:extLst>
            </p:cNvPr>
            <p:cNvSpPr/>
            <p:nvPr/>
          </p:nvSpPr>
          <p:spPr>
            <a:xfrm>
              <a:off x="4212357" y="3463398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366046 w 580358"/>
                <a:gd name="connsiteY2" fmla="*/ 348044 h 733732"/>
                <a:gd name="connsiteX3" fmla="*/ 287179 w 580358"/>
                <a:gd name="connsiteY3" fmla="*/ 498920 h 733732"/>
                <a:gd name="connsiteX4" fmla="*/ 287179 w 580358"/>
                <a:gd name="connsiteY4" fmla="*/ 541783 h 733732"/>
                <a:gd name="connsiteX5" fmla="*/ 51658 w 580358"/>
                <a:gd name="connsiteY5" fmla="*/ 732543 h 733732"/>
                <a:gd name="connsiteX6" fmla="*/ 0 w 580358"/>
                <a:gd name="connsiteY6" fmla="*/ 720520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cubicBezTo>
                    <a:pt x="580358" y="0"/>
                    <a:pt x="561070" y="270892"/>
                    <a:pt x="366046" y="348044"/>
                  </a:cubicBezTo>
                  <a:cubicBezTo>
                    <a:pt x="301752" y="373762"/>
                    <a:pt x="288893" y="450486"/>
                    <a:pt x="287179" y="498920"/>
                  </a:cubicBezTo>
                  <a:cubicBezTo>
                    <a:pt x="287179" y="506636"/>
                    <a:pt x="287179" y="541783"/>
                    <a:pt x="287179" y="541783"/>
                  </a:cubicBezTo>
                  <a:cubicBezTo>
                    <a:pt x="274817" y="659496"/>
                    <a:pt x="169371" y="744904"/>
                    <a:pt x="51658" y="732543"/>
                  </a:cubicBezTo>
                  <a:cubicBezTo>
                    <a:pt x="34007" y="730691"/>
                    <a:pt x="16656" y="726649"/>
                    <a:pt x="0" y="72052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5396F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FAC5DFA-E1AD-4D8E-A156-150420CFBD6E}"/>
                </a:ext>
              </a:extLst>
            </p:cNvPr>
            <p:cNvSpPr/>
            <p:nvPr/>
          </p:nvSpPr>
          <p:spPr>
            <a:xfrm>
              <a:off x="4212357" y="4363511"/>
              <a:ext cx="580358" cy="733732"/>
            </a:xfrm>
            <a:custGeom>
              <a:avLst/>
              <a:gdLst>
                <a:gd name="connsiteX0" fmla="*/ 0 w 580358"/>
                <a:gd name="connsiteY0" fmla="*/ 0 h 733732"/>
                <a:gd name="connsiteX1" fmla="*/ 580358 w 580358"/>
                <a:gd name="connsiteY1" fmla="*/ 0 h 733732"/>
                <a:gd name="connsiteX2" fmla="*/ 366046 w 580358"/>
                <a:gd name="connsiteY2" fmla="*/ 348045 h 733732"/>
                <a:gd name="connsiteX3" fmla="*/ 287179 w 580358"/>
                <a:gd name="connsiteY3" fmla="*/ 498920 h 733732"/>
                <a:gd name="connsiteX4" fmla="*/ 287179 w 580358"/>
                <a:gd name="connsiteY4" fmla="*/ 541783 h 733732"/>
                <a:gd name="connsiteX5" fmla="*/ 51658 w 580358"/>
                <a:gd name="connsiteY5" fmla="*/ 732543 h 733732"/>
                <a:gd name="connsiteX6" fmla="*/ 0 w 580358"/>
                <a:gd name="connsiteY6" fmla="*/ 720519 h 733732"/>
                <a:gd name="connsiteX7" fmla="*/ 0 w 580358"/>
                <a:gd name="connsiteY7" fmla="*/ 0 h 733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0358" h="733732">
                  <a:moveTo>
                    <a:pt x="0" y="0"/>
                  </a:moveTo>
                  <a:lnTo>
                    <a:pt x="580358" y="0"/>
                  </a:lnTo>
                  <a:cubicBezTo>
                    <a:pt x="580358" y="0"/>
                    <a:pt x="561070" y="270892"/>
                    <a:pt x="366046" y="348045"/>
                  </a:cubicBezTo>
                  <a:cubicBezTo>
                    <a:pt x="301752" y="373762"/>
                    <a:pt x="288893" y="450486"/>
                    <a:pt x="287179" y="498920"/>
                  </a:cubicBezTo>
                  <a:cubicBezTo>
                    <a:pt x="287179" y="506636"/>
                    <a:pt x="287179" y="541783"/>
                    <a:pt x="287179" y="541783"/>
                  </a:cubicBezTo>
                  <a:cubicBezTo>
                    <a:pt x="274817" y="659496"/>
                    <a:pt x="169371" y="744904"/>
                    <a:pt x="51658" y="732543"/>
                  </a:cubicBezTo>
                  <a:cubicBezTo>
                    <a:pt x="34007" y="730691"/>
                    <a:pt x="16656" y="726649"/>
                    <a:pt x="0" y="7205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5396F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22681B5-80EA-4AE6-91EA-AFF1A306FB66}"/>
                </a:ext>
              </a:extLst>
            </p:cNvPr>
            <p:cNvSpPr/>
            <p:nvPr/>
          </p:nvSpPr>
          <p:spPr>
            <a:xfrm>
              <a:off x="2626444" y="2348973"/>
              <a:ext cx="1457325" cy="3086100"/>
            </a:xfrm>
            <a:custGeom>
              <a:avLst/>
              <a:gdLst>
                <a:gd name="connsiteX0" fmla="*/ 171450 w 1457325"/>
                <a:gd name="connsiteY0" fmla="*/ 0 h 3086100"/>
                <a:gd name="connsiteX1" fmla="*/ 1285875 w 1457325"/>
                <a:gd name="connsiteY1" fmla="*/ 0 h 3086100"/>
                <a:gd name="connsiteX2" fmla="*/ 1457325 w 1457325"/>
                <a:gd name="connsiteY2" fmla="*/ 171450 h 3086100"/>
                <a:gd name="connsiteX3" fmla="*/ 1457325 w 1457325"/>
                <a:gd name="connsiteY3" fmla="*/ 2914650 h 3086100"/>
                <a:gd name="connsiteX4" fmla="*/ 1285875 w 1457325"/>
                <a:gd name="connsiteY4" fmla="*/ 3086100 h 3086100"/>
                <a:gd name="connsiteX5" fmla="*/ 171450 w 1457325"/>
                <a:gd name="connsiteY5" fmla="*/ 3086100 h 3086100"/>
                <a:gd name="connsiteX6" fmla="*/ 0 w 1457325"/>
                <a:gd name="connsiteY6" fmla="*/ 2914650 h 3086100"/>
                <a:gd name="connsiteX7" fmla="*/ 0 w 1457325"/>
                <a:gd name="connsiteY7" fmla="*/ 171450 h 3086100"/>
                <a:gd name="connsiteX8" fmla="*/ 171450 w 1457325"/>
                <a:gd name="connsiteY8" fmla="*/ 0 h 3086100"/>
                <a:gd name="connsiteX9" fmla="*/ 728662 w 1457325"/>
                <a:gd name="connsiteY9" fmla="*/ 214312 h 3086100"/>
                <a:gd name="connsiteX10" fmla="*/ 342900 w 1457325"/>
                <a:gd name="connsiteY10" fmla="*/ 600075 h 3086100"/>
                <a:gd name="connsiteX11" fmla="*/ 728662 w 1457325"/>
                <a:gd name="connsiteY11" fmla="*/ 985838 h 3086100"/>
                <a:gd name="connsiteX12" fmla="*/ 1114425 w 1457325"/>
                <a:gd name="connsiteY12" fmla="*/ 600075 h 3086100"/>
                <a:gd name="connsiteX13" fmla="*/ 728662 w 1457325"/>
                <a:gd name="connsiteY13" fmla="*/ 214312 h 3086100"/>
                <a:gd name="connsiteX14" fmla="*/ 728662 w 1457325"/>
                <a:gd name="connsiteY14" fmla="*/ 1157288 h 3086100"/>
                <a:gd name="connsiteX15" fmla="*/ 342900 w 1457325"/>
                <a:gd name="connsiteY15" fmla="*/ 1543050 h 3086100"/>
                <a:gd name="connsiteX16" fmla="*/ 728662 w 1457325"/>
                <a:gd name="connsiteY16" fmla="*/ 1928813 h 3086100"/>
                <a:gd name="connsiteX17" fmla="*/ 1114425 w 1457325"/>
                <a:gd name="connsiteY17" fmla="*/ 1543050 h 3086100"/>
                <a:gd name="connsiteX18" fmla="*/ 728662 w 1457325"/>
                <a:gd name="connsiteY18" fmla="*/ 1157288 h 3086100"/>
                <a:gd name="connsiteX19" fmla="*/ 728662 w 1457325"/>
                <a:gd name="connsiteY19" fmla="*/ 2100263 h 3086100"/>
                <a:gd name="connsiteX20" fmla="*/ 342900 w 1457325"/>
                <a:gd name="connsiteY20" fmla="*/ 2486025 h 3086100"/>
                <a:gd name="connsiteX21" fmla="*/ 728662 w 1457325"/>
                <a:gd name="connsiteY21" fmla="*/ 2871788 h 3086100"/>
                <a:gd name="connsiteX22" fmla="*/ 1114425 w 1457325"/>
                <a:gd name="connsiteY22" fmla="*/ 2486025 h 3086100"/>
                <a:gd name="connsiteX23" fmla="*/ 728662 w 1457325"/>
                <a:gd name="connsiteY23" fmla="*/ 2100263 h 308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57325" h="3086100">
                  <a:moveTo>
                    <a:pt x="171450" y="0"/>
                  </a:moveTo>
                  <a:lnTo>
                    <a:pt x="1285875" y="0"/>
                  </a:lnTo>
                  <a:cubicBezTo>
                    <a:pt x="1380562" y="0"/>
                    <a:pt x="1457325" y="76762"/>
                    <a:pt x="1457325" y="171450"/>
                  </a:cubicBezTo>
                  <a:lnTo>
                    <a:pt x="1457325" y="2914650"/>
                  </a:lnTo>
                  <a:cubicBezTo>
                    <a:pt x="1457325" y="3009338"/>
                    <a:pt x="1380562" y="3086100"/>
                    <a:pt x="1285875" y="3086100"/>
                  </a:cubicBezTo>
                  <a:lnTo>
                    <a:pt x="171450" y="3086100"/>
                  </a:lnTo>
                  <a:cubicBezTo>
                    <a:pt x="76762" y="3086100"/>
                    <a:pt x="0" y="3009338"/>
                    <a:pt x="0" y="2914650"/>
                  </a:cubicBezTo>
                  <a:lnTo>
                    <a:pt x="0" y="171450"/>
                  </a:lnTo>
                  <a:cubicBezTo>
                    <a:pt x="0" y="76762"/>
                    <a:pt x="76762" y="0"/>
                    <a:pt x="171450" y="0"/>
                  </a:cubicBezTo>
                  <a:close/>
                  <a:moveTo>
                    <a:pt x="728662" y="214312"/>
                  </a:moveTo>
                  <a:cubicBezTo>
                    <a:pt x="515610" y="214312"/>
                    <a:pt x="342900" y="387023"/>
                    <a:pt x="342900" y="600075"/>
                  </a:cubicBezTo>
                  <a:cubicBezTo>
                    <a:pt x="342900" y="813127"/>
                    <a:pt x="515610" y="985838"/>
                    <a:pt x="728662" y="985838"/>
                  </a:cubicBezTo>
                  <a:cubicBezTo>
                    <a:pt x="941715" y="985838"/>
                    <a:pt x="1114425" y="813127"/>
                    <a:pt x="1114425" y="600075"/>
                  </a:cubicBezTo>
                  <a:cubicBezTo>
                    <a:pt x="1114425" y="387023"/>
                    <a:pt x="941715" y="214312"/>
                    <a:pt x="728662" y="214312"/>
                  </a:cubicBezTo>
                  <a:close/>
                  <a:moveTo>
                    <a:pt x="728662" y="1157288"/>
                  </a:moveTo>
                  <a:cubicBezTo>
                    <a:pt x="515610" y="1157288"/>
                    <a:pt x="342900" y="1329998"/>
                    <a:pt x="342900" y="1543050"/>
                  </a:cubicBezTo>
                  <a:cubicBezTo>
                    <a:pt x="342900" y="1756102"/>
                    <a:pt x="515610" y="1928813"/>
                    <a:pt x="728662" y="1928813"/>
                  </a:cubicBezTo>
                  <a:cubicBezTo>
                    <a:pt x="941715" y="1928813"/>
                    <a:pt x="1114425" y="1756102"/>
                    <a:pt x="1114425" y="1543050"/>
                  </a:cubicBezTo>
                  <a:cubicBezTo>
                    <a:pt x="1114425" y="1329998"/>
                    <a:pt x="941715" y="1157288"/>
                    <a:pt x="728662" y="1157288"/>
                  </a:cubicBezTo>
                  <a:close/>
                  <a:moveTo>
                    <a:pt x="728662" y="2100263"/>
                  </a:moveTo>
                  <a:cubicBezTo>
                    <a:pt x="515610" y="2100263"/>
                    <a:pt x="342900" y="2272973"/>
                    <a:pt x="342900" y="2486025"/>
                  </a:cubicBezTo>
                  <a:cubicBezTo>
                    <a:pt x="342900" y="2699077"/>
                    <a:pt x="515610" y="2871788"/>
                    <a:pt x="728662" y="2871788"/>
                  </a:cubicBezTo>
                  <a:cubicBezTo>
                    <a:pt x="941715" y="2871788"/>
                    <a:pt x="1114425" y="2699077"/>
                    <a:pt x="1114425" y="2486025"/>
                  </a:cubicBezTo>
                  <a:cubicBezTo>
                    <a:pt x="1114425" y="2272973"/>
                    <a:pt x="941715" y="2100263"/>
                    <a:pt x="728662" y="2100263"/>
                  </a:cubicBezTo>
                  <a:close/>
                </a:path>
              </a:pathLst>
            </a:custGeom>
            <a:solidFill>
              <a:srgbClr val="4C538A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21B1978-C752-4A2B-B787-367BC28C2408}"/>
                </a:ext>
              </a:extLst>
            </p:cNvPr>
            <p:cNvSpPr/>
            <p:nvPr/>
          </p:nvSpPr>
          <p:spPr>
            <a:xfrm>
              <a:off x="2966486" y="2560428"/>
              <a:ext cx="777240" cy="777240"/>
            </a:xfrm>
            <a:custGeom>
              <a:avLst/>
              <a:gdLst>
                <a:gd name="connsiteX0" fmla="*/ 385762 w 771525"/>
                <a:gd name="connsiteY0" fmla="*/ 0 h 771526"/>
                <a:gd name="connsiteX1" fmla="*/ 771525 w 771525"/>
                <a:gd name="connsiteY1" fmla="*/ 385763 h 771526"/>
                <a:gd name="connsiteX2" fmla="*/ 385762 w 771525"/>
                <a:gd name="connsiteY2" fmla="*/ 771526 h 771526"/>
                <a:gd name="connsiteX3" fmla="*/ 0 w 771525"/>
                <a:gd name="connsiteY3" fmla="*/ 385763 h 771526"/>
                <a:gd name="connsiteX4" fmla="*/ 385762 w 771525"/>
                <a:gd name="connsiteY4" fmla="*/ 0 h 771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1525" h="771526">
                  <a:moveTo>
                    <a:pt x="385762" y="0"/>
                  </a:moveTo>
                  <a:cubicBezTo>
                    <a:pt x="598815" y="0"/>
                    <a:pt x="771525" y="172711"/>
                    <a:pt x="771525" y="385763"/>
                  </a:cubicBezTo>
                  <a:cubicBezTo>
                    <a:pt x="771525" y="598815"/>
                    <a:pt x="598815" y="771526"/>
                    <a:pt x="385762" y="771526"/>
                  </a:cubicBezTo>
                  <a:cubicBezTo>
                    <a:pt x="172710" y="771526"/>
                    <a:pt x="0" y="598815"/>
                    <a:pt x="0" y="385763"/>
                  </a:cubicBezTo>
                  <a:cubicBezTo>
                    <a:pt x="0" y="172711"/>
                    <a:pt x="172710" y="0"/>
                    <a:pt x="385762" y="0"/>
                  </a:cubicBezTo>
                  <a:close/>
                </a:path>
              </a:pathLst>
            </a:custGeom>
            <a:solidFill>
              <a:srgbClr val="FF514D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333A634-766E-4564-B782-A82C14787964}"/>
                </a:ext>
              </a:extLst>
            </p:cNvPr>
            <p:cNvSpPr/>
            <p:nvPr/>
          </p:nvSpPr>
          <p:spPr>
            <a:xfrm>
              <a:off x="2966486" y="3503403"/>
              <a:ext cx="777240" cy="777240"/>
            </a:xfrm>
            <a:custGeom>
              <a:avLst/>
              <a:gdLst>
                <a:gd name="connsiteX0" fmla="*/ 385762 w 771525"/>
                <a:gd name="connsiteY0" fmla="*/ 0 h 771525"/>
                <a:gd name="connsiteX1" fmla="*/ 771525 w 771525"/>
                <a:gd name="connsiteY1" fmla="*/ 385762 h 771525"/>
                <a:gd name="connsiteX2" fmla="*/ 385762 w 771525"/>
                <a:gd name="connsiteY2" fmla="*/ 771525 h 771525"/>
                <a:gd name="connsiteX3" fmla="*/ 0 w 771525"/>
                <a:gd name="connsiteY3" fmla="*/ 385762 h 771525"/>
                <a:gd name="connsiteX4" fmla="*/ 385762 w 771525"/>
                <a:gd name="connsiteY4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1525" h="771525">
                  <a:moveTo>
                    <a:pt x="385762" y="0"/>
                  </a:moveTo>
                  <a:cubicBezTo>
                    <a:pt x="598815" y="0"/>
                    <a:pt x="771525" y="172710"/>
                    <a:pt x="771525" y="385762"/>
                  </a:cubicBezTo>
                  <a:cubicBezTo>
                    <a:pt x="771525" y="598814"/>
                    <a:pt x="598815" y="771525"/>
                    <a:pt x="385762" y="771525"/>
                  </a:cubicBezTo>
                  <a:cubicBezTo>
                    <a:pt x="172710" y="771525"/>
                    <a:pt x="0" y="598814"/>
                    <a:pt x="0" y="385762"/>
                  </a:cubicBezTo>
                  <a:cubicBezTo>
                    <a:pt x="0" y="172710"/>
                    <a:pt x="172710" y="0"/>
                    <a:pt x="385762" y="0"/>
                  </a:cubicBezTo>
                  <a:close/>
                </a:path>
              </a:pathLst>
            </a:custGeom>
            <a:solidFill>
              <a:srgbClr val="FED110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7991275-B608-4F61-A24E-9C355822DB09}"/>
                </a:ext>
              </a:extLst>
            </p:cNvPr>
            <p:cNvSpPr/>
            <p:nvPr/>
          </p:nvSpPr>
          <p:spPr>
            <a:xfrm>
              <a:off x="2966486" y="4446378"/>
              <a:ext cx="777240" cy="777240"/>
            </a:xfrm>
            <a:custGeom>
              <a:avLst/>
              <a:gdLst>
                <a:gd name="connsiteX0" fmla="*/ 385762 w 771525"/>
                <a:gd name="connsiteY0" fmla="*/ 0 h 771525"/>
                <a:gd name="connsiteX1" fmla="*/ 771525 w 771525"/>
                <a:gd name="connsiteY1" fmla="*/ 385762 h 771525"/>
                <a:gd name="connsiteX2" fmla="*/ 385762 w 771525"/>
                <a:gd name="connsiteY2" fmla="*/ 771525 h 771525"/>
                <a:gd name="connsiteX3" fmla="*/ 0 w 771525"/>
                <a:gd name="connsiteY3" fmla="*/ 385762 h 771525"/>
                <a:gd name="connsiteX4" fmla="*/ 385762 w 771525"/>
                <a:gd name="connsiteY4" fmla="*/ 0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1525" h="771525">
                  <a:moveTo>
                    <a:pt x="385762" y="0"/>
                  </a:moveTo>
                  <a:cubicBezTo>
                    <a:pt x="598815" y="0"/>
                    <a:pt x="771525" y="172710"/>
                    <a:pt x="771525" y="385762"/>
                  </a:cubicBezTo>
                  <a:cubicBezTo>
                    <a:pt x="771525" y="598814"/>
                    <a:pt x="598815" y="771525"/>
                    <a:pt x="385762" y="771525"/>
                  </a:cubicBezTo>
                  <a:cubicBezTo>
                    <a:pt x="172710" y="771525"/>
                    <a:pt x="0" y="598814"/>
                    <a:pt x="0" y="385762"/>
                  </a:cubicBezTo>
                  <a:cubicBezTo>
                    <a:pt x="0" y="172710"/>
                    <a:pt x="172710" y="0"/>
                    <a:pt x="385762" y="0"/>
                  </a:cubicBezTo>
                  <a:close/>
                </a:path>
              </a:pathLst>
            </a:custGeom>
            <a:solidFill>
              <a:srgbClr val="A0E557"/>
            </a:solidFill>
            <a:ln w="42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89EA93A6-1388-4461-B46C-735324CA2BA7}"/>
              </a:ext>
            </a:extLst>
          </p:cNvPr>
          <p:cNvSpPr/>
          <p:nvPr/>
        </p:nvSpPr>
        <p:spPr>
          <a:xfrm>
            <a:off x="6457167" y="5141316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C59964-E048-4FDA-8E70-336D9AFD0759}"/>
              </a:ext>
            </a:extLst>
          </p:cNvPr>
          <p:cNvSpPr/>
          <p:nvPr/>
        </p:nvSpPr>
        <p:spPr>
          <a:xfrm>
            <a:off x="6457167" y="47682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A0E557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B0CC83-CEC3-47A3-9436-17C0E19976C0}"/>
              </a:ext>
            </a:extLst>
          </p:cNvPr>
          <p:cNvSpPr/>
          <p:nvPr/>
        </p:nvSpPr>
        <p:spPr>
          <a:xfrm>
            <a:off x="6457167" y="3567668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E5ADBC-A0E3-4041-82E6-7B100B71555E}"/>
              </a:ext>
            </a:extLst>
          </p:cNvPr>
          <p:cNvSpPr/>
          <p:nvPr/>
        </p:nvSpPr>
        <p:spPr>
          <a:xfrm>
            <a:off x="6457167" y="318976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ED11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3E87516-280F-4A63-8B6D-3CE4F50C6311}"/>
              </a:ext>
            </a:extLst>
          </p:cNvPr>
          <p:cNvSpPr/>
          <p:nvPr/>
        </p:nvSpPr>
        <p:spPr>
          <a:xfrm>
            <a:off x="6457167" y="1989195"/>
            <a:ext cx="5120640" cy="1031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4CE88A-D7C9-48DD-9F99-C2DB3C5F6DE7}"/>
              </a:ext>
            </a:extLst>
          </p:cNvPr>
          <p:cNvSpPr/>
          <p:nvPr/>
        </p:nvSpPr>
        <p:spPr>
          <a:xfrm>
            <a:off x="6457167" y="161129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F514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</TotalTime>
  <Words>284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224</cp:revision>
  <dcterms:created xsi:type="dcterms:W3CDTF">2022-03-04T06:43:57Z</dcterms:created>
  <dcterms:modified xsi:type="dcterms:W3CDTF">2022-10-12T05:29:27Z</dcterms:modified>
</cp:coreProperties>
</file>